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6" r:id="rId9"/>
    <p:sldId id="263" r:id="rId10"/>
    <p:sldId id="264" r:id="rId11"/>
    <p:sldId id="269" r:id="rId12"/>
    <p:sldId id="267" r:id="rId13"/>
    <p:sldId id="268" r:id="rId14"/>
    <p:sldId id="265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80" r:id="rId25"/>
    <p:sldId id="279" r:id="rId26"/>
    <p:sldId id="281" r:id="rId27"/>
    <p:sldId id="282" r:id="rId28"/>
    <p:sldId id="283" r:id="rId29"/>
    <p:sldId id="285" r:id="rId30"/>
    <p:sldId id="286" r:id="rId31"/>
    <p:sldId id="284" r:id="rId32"/>
    <p:sldId id="291" r:id="rId33"/>
    <p:sldId id="307" r:id="rId34"/>
    <p:sldId id="306" r:id="rId35"/>
    <p:sldId id="293" r:id="rId36"/>
    <p:sldId id="294" r:id="rId37"/>
    <p:sldId id="295" r:id="rId38"/>
    <p:sldId id="297" r:id="rId39"/>
    <p:sldId id="296" r:id="rId40"/>
    <p:sldId id="298" r:id="rId41"/>
    <p:sldId id="300" r:id="rId42"/>
    <p:sldId id="299" r:id="rId43"/>
    <p:sldId id="290" r:id="rId44"/>
    <p:sldId id="301" r:id="rId45"/>
    <p:sldId id="302" r:id="rId46"/>
    <p:sldId id="303" r:id="rId47"/>
    <p:sldId id="309" r:id="rId48"/>
    <p:sldId id="310" r:id="rId49"/>
    <p:sldId id="292" r:id="rId50"/>
    <p:sldId id="311" r:id="rId51"/>
    <p:sldId id="312" r:id="rId52"/>
    <p:sldId id="313" r:id="rId53"/>
    <p:sldId id="315" r:id="rId54"/>
    <p:sldId id="316" r:id="rId55"/>
    <p:sldId id="317" r:id="rId56"/>
    <p:sldId id="318" r:id="rId57"/>
    <p:sldId id="314" r:id="rId58"/>
    <p:sldId id="319" r:id="rId59"/>
    <p:sldId id="320" r:id="rId60"/>
    <p:sldId id="321" r:id="rId61"/>
    <p:sldId id="322" r:id="rId6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B800"/>
    <a:srgbClr val="F4B183"/>
    <a:srgbClr val="FBD0C9"/>
    <a:srgbClr val="FCE1DC"/>
    <a:srgbClr val="F05035"/>
    <a:srgbClr val="2E75B6"/>
    <a:srgbClr val="00B050"/>
    <a:srgbClr val="C1826B"/>
    <a:srgbClr val="FFCA09"/>
    <a:srgbClr val="AB61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21" autoAdjust="0"/>
    <p:restoredTop sz="94660"/>
  </p:normalViewPr>
  <p:slideViewPr>
    <p:cSldViewPr snapToGrid="0">
      <p:cViewPr varScale="1">
        <p:scale>
          <a:sx n="66" d="100"/>
          <a:sy n="66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B0BFAA-507A-38A6-E7EC-2782FDAF4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3B9B728-72CF-F886-DBB5-5B0496825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66BA4B-FB54-2E20-CF1E-2044D1500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834A4-EB93-4DB5-A111-04A0D447114A}" type="datetimeFigureOut">
              <a:rPr lang="zh-TW" altLang="en-US" smtClean="0"/>
              <a:t>2023/12/12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8995356-FCDB-EDA6-F3D3-11FC812DA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4C14AEA-213E-7065-85D3-A692CDB6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CE2D4-E035-406F-B598-72779209B8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2053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E264A7-5D68-80F6-9655-6C880343F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D4BE48D-ADB8-22D6-F7CD-1E71E5898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0AA3FE-F5A0-0C86-1D35-013C3BFB1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834A4-EB93-4DB5-A111-04A0D447114A}" type="datetimeFigureOut">
              <a:rPr lang="zh-TW" altLang="en-US" smtClean="0"/>
              <a:t>2023/12/12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C05ABA7-2A81-CD46-D462-D2E19BF89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007EF31-BF04-AD4A-3717-EAB5B60C6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CE2D4-E035-406F-B598-72779209B8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983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B4F9FC3-8164-E1D5-4673-B9A97CBF26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085FC87-A6C5-8473-4C45-CA5A3A6EBE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531FB89-57C8-C029-4BB6-158A8D7C0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834A4-EB93-4DB5-A111-04A0D447114A}" type="datetimeFigureOut">
              <a:rPr lang="zh-TW" altLang="en-US" smtClean="0"/>
              <a:t>2023/12/12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81BBA58-6DC6-AC32-5158-6AAA2654C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3FB9EC5-9F67-628E-EE9F-453385F09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CE2D4-E035-406F-B598-72779209B8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6586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2D6DC5-D239-C44F-ECBD-398E2E44F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9E7A0A-335F-5155-6601-DD706704B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AAA36C-04DC-721F-4FB4-C1F1330BC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834A4-EB93-4DB5-A111-04A0D447114A}" type="datetimeFigureOut">
              <a:rPr lang="zh-TW" altLang="en-US" smtClean="0"/>
              <a:t>2023/12/12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027B83A-F03E-BD62-EEBD-FB069F52A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52343C3-86B0-25F8-F8F4-CEB6F6543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CE2D4-E035-406F-B598-72779209B8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5914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5622E-CC16-C6EF-75B8-0C46F8A40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F88DDA3-501C-0D21-65DB-7C241D989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B7BB854-8C4D-2E86-E26B-43B5A70A4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834A4-EB93-4DB5-A111-04A0D447114A}" type="datetimeFigureOut">
              <a:rPr lang="zh-TW" altLang="en-US" smtClean="0"/>
              <a:t>2023/12/12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3EED00-FF6C-4529-3F08-A9D70EDAC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0CB468-7950-9A3C-5A7C-78BC32AC1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CE2D4-E035-406F-B598-72779209B8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319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06F8CA-0F57-6CF0-3EC2-E4CF16670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891EBC-49F7-5493-934B-676C84B31D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A61D074-82D5-45F7-43F8-142B9AFCF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3DCBDB6-1FDC-A2C5-C7E2-0DF2DD5B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834A4-EB93-4DB5-A111-04A0D447114A}" type="datetimeFigureOut">
              <a:rPr lang="zh-TW" altLang="en-US" smtClean="0"/>
              <a:t>2023/12/12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0DA9534-C251-1EB9-135D-EE863D5E2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5763DA8-8DD6-EE29-3312-7A8A1D630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CE2D4-E035-406F-B598-72779209B8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1516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436B63-C38C-F3B0-F4A0-F151EF569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F070EB5-6936-29D1-CF02-2F56F34D7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4FEAE89-6E71-4FE9-7465-271E7F41D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CC71D89-437D-B2FC-B82B-46143ABE38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926B832-BF01-EA43-0A2C-F70E036867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DAC2A77-640D-A94A-2EAE-DFDEFF17F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834A4-EB93-4DB5-A111-04A0D447114A}" type="datetimeFigureOut">
              <a:rPr lang="zh-TW" altLang="en-US" smtClean="0"/>
              <a:t>2023/12/12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35FE314-9269-2817-ACE4-45B178654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8EA5EFD-13CB-9EF3-2895-F78520D5E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CE2D4-E035-406F-B598-72779209B8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9782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6A1A6-9F69-3F3F-8313-459C3701F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0D98AC9-12F9-8C76-1BDF-5085A2288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834A4-EB93-4DB5-A111-04A0D447114A}" type="datetimeFigureOut">
              <a:rPr lang="zh-TW" altLang="en-US" smtClean="0"/>
              <a:t>2023/12/12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A4271A2-0F7E-AFA5-F58A-1FF867462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7F590C-07F1-EE45-5F96-34EBDB704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CE2D4-E035-406F-B598-72779209B8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8506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D817655-7A1F-F8E1-08EE-5810C4212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834A4-EB93-4DB5-A111-04A0D447114A}" type="datetimeFigureOut">
              <a:rPr lang="zh-TW" altLang="en-US" smtClean="0"/>
              <a:t>2023/12/12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7F4065E-64BE-A526-4841-62F378976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BC28B6E-CB99-4BE6-144E-AABFD2920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CE2D4-E035-406F-B598-72779209B8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4229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3FA0C1-92CD-2408-15C7-590D9BC59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913671-18A8-18C4-4E26-D7087BD41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6E2548D-9AFF-577B-B963-A61C7070BE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B3B4D2A-A9B7-F140-6625-93BB1F4B8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834A4-EB93-4DB5-A111-04A0D447114A}" type="datetimeFigureOut">
              <a:rPr lang="zh-TW" altLang="en-US" smtClean="0"/>
              <a:t>2023/12/12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DA45301-8310-A493-2AA3-42441F024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7AC4758-3209-70B6-9F4E-EDD58C6C6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CE2D4-E035-406F-B598-72779209B8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9479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2823D4-8389-A407-4546-541DB1EE2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172A00D-14CE-8B34-DCBF-49CE1E4441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87DF859-5D1A-7DA7-680F-F7E326BFE8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07A93C4-8CD4-0237-6572-B88EC4B1A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834A4-EB93-4DB5-A111-04A0D447114A}" type="datetimeFigureOut">
              <a:rPr lang="zh-TW" altLang="en-US" smtClean="0"/>
              <a:t>2023/12/12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33201D3-797D-ABE9-178A-2BBB1B46B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DCB6AC0-5BF9-A1CD-E3F2-B8DC6D125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CE2D4-E035-406F-B598-72779209B8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3662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D3B833B-65A4-ED63-FD33-FA3D849DE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7880387-10B8-FBB6-9432-28EF96EA8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E3CF1D7-E9F5-3FC3-AE04-1D1EB228A2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5834A4-EB93-4DB5-A111-04A0D447114A}" type="datetimeFigureOut">
              <a:rPr lang="zh-TW" altLang="en-US" smtClean="0"/>
              <a:t>2023/12/12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B9CF9E0-DB45-AF40-90D8-1BBB9A83A2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B46BC8-EA31-6F6A-02BA-D93D465DB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4CE2D4-E035-406F-B598-72779209B8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0281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1.png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4.png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microsoft.com/office/2007/relationships/hdphoto" Target="../media/hdphoto6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5" Type="http://schemas.openxmlformats.org/officeDocument/2006/relationships/image" Target="../media/image47.png"/><Relationship Id="rId4" Type="http://schemas.microsoft.com/office/2007/relationships/hdphoto" Target="../media/hdphoto7.wdp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600C4888-81D0-BBAA-0862-FBBFB4CC5326}"/>
              </a:ext>
            </a:extLst>
          </p:cNvPr>
          <p:cNvSpPr/>
          <p:nvPr/>
        </p:nvSpPr>
        <p:spPr>
          <a:xfrm>
            <a:off x="1472665" y="327259"/>
            <a:ext cx="2254785" cy="140528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 descr="Price tag - Free business icons">
            <a:extLst>
              <a:ext uri="{FF2B5EF4-FFF2-40B4-BE49-F238E27FC236}">
                <a16:creationId xmlns:a16="http://schemas.microsoft.com/office/drawing/2014/main" id="{74DB2848-178A-470A-EBA8-4CFDFD48B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55346">
            <a:off x="478989" y="1641649"/>
            <a:ext cx="1708972" cy="167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AFCC343-8FF9-1BAE-94D0-98B83A67B5F5}"/>
              </a:ext>
            </a:extLst>
          </p:cNvPr>
          <p:cNvSpPr/>
          <p:nvPr/>
        </p:nvSpPr>
        <p:spPr>
          <a:xfrm>
            <a:off x="1680019" y="435656"/>
            <a:ext cx="550177" cy="313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C3ED789-C3D8-18C2-B304-1746AB2CC106}"/>
              </a:ext>
            </a:extLst>
          </p:cNvPr>
          <p:cNvSpPr/>
          <p:nvPr/>
        </p:nvSpPr>
        <p:spPr>
          <a:xfrm>
            <a:off x="2437550" y="641350"/>
            <a:ext cx="985510" cy="8446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000" b="1" dirty="0">
                <a:solidFill>
                  <a:schemeClr val="tx1"/>
                </a:solidFill>
              </a:rPr>
              <a:t>25</a:t>
            </a:r>
            <a:endParaRPr lang="zh-TW" altLang="en-US" sz="3000" b="1" dirty="0">
              <a:solidFill>
                <a:schemeClr val="tx1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40D1026-7FBB-DE88-7DC5-7BF6C4023AAD}"/>
              </a:ext>
            </a:extLst>
          </p:cNvPr>
          <p:cNvSpPr txBox="1"/>
          <p:nvPr/>
        </p:nvSpPr>
        <p:spPr>
          <a:xfrm>
            <a:off x="738146" y="2475628"/>
            <a:ext cx="1012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effectLst/>
                <a:latin typeface="Consolas" panose="020B0609020204030204" pitchFamily="49" charset="0"/>
              </a:rPr>
              <a:t>data_a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70D6193-625A-3B72-63E0-D55847A4E47D}"/>
              </a:ext>
            </a:extLst>
          </p:cNvPr>
          <p:cNvSpPr/>
          <p:nvPr/>
        </p:nvSpPr>
        <p:spPr>
          <a:xfrm>
            <a:off x="4823117" y="308009"/>
            <a:ext cx="2254785" cy="140528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Picture 2" descr="Price tag - Free business icons">
            <a:extLst>
              <a:ext uri="{FF2B5EF4-FFF2-40B4-BE49-F238E27FC236}">
                <a16:creationId xmlns:a16="http://schemas.microsoft.com/office/drawing/2014/main" id="{4333DDFC-0877-5BF0-E3F3-17E8A8988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55346">
            <a:off x="3829441" y="1622399"/>
            <a:ext cx="1708972" cy="167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D562292D-1CD1-F562-293D-DF96C63F63E4}"/>
              </a:ext>
            </a:extLst>
          </p:cNvPr>
          <p:cNvSpPr/>
          <p:nvPr/>
        </p:nvSpPr>
        <p:spPr>
          <a:xfrm>
            <a:off x="5030471" y="416406"/>
            <a:ext cx="550177" cy="313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07EE6EE-D843-E5E2-7E62-76F726434F0C}"/>
              </a:ext>
            </a:extLst>
          </p:cNvPr>
          <p:cNvSpPr/>
          <p:nvPr/>
        </p:nvSpPr>
        <p:spPr>
          <a:xfrm>
            <a:off x="5788002" y="622100"/>
            <a:ext cx="985510" cy="8446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000" b="1" dirty="0">
                <a:solidFill>
                  <a:schemeClr val="tx1"/>
                </a:solidFill>
              </a:rPr>
              <a:t>5</a:t>
            </a:r>
            <a:endParaRPr lang="zh-TW" altLang="en-US" sz="3000" b="1" dirty="0">
              <a:solidFill>
                <a:schemeClr val="tx1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B54A891-F509-ECA1-FF16-96074438E172}"/>
              </a:ext>
            </a:extLst>
          </p:cNvPr>
          <p:cNvSpPr txBox="1"/>
          <p:nvPr/>
        </p:nvSpPr>
        <p:spPr>
          <a:xfrm>
            <a:off x="4088598" y="2456378"/>
            <a:ext cx="1012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effectLst/>
                <a:latin typeface="Consolas" panose="020B0609020204030204" pitchFamily="49" charset="0"/>
              </a:rPr>
              <a:t>y</a:t>
            </a: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61381412-EBF9-7543-94A7-07A98CE9C427}"/>
              </a:ext>
            </a:extLst>
          </p:cNvPr>
          <p:cNvSpPr/>
          <p:nvPr/>
        </p:nvSpPr>
        <p:spPr>
          <a:xfrm>
            <a:off x="5289314" y="4908886"/>
            <a:ext cx="2254785" cy="140528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1A11541-986F-66BF-A3EB-0E641F699113}"/>
              </a:ext>
            </a:extLst>
          </p:cNvPr>
          <p:cNvSpPr/>
          <p:nvPr/>
        </p:nvSpPr>
        <p:spPr>
          <a:xfrm>
            <a:off x="5496668" y="5017283"/>
            <a:ext cx="550177" cy="313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2D4AA59-327D-9B20-CA45-A6996AB02E5E}"/>
              </a:ext>
            </a:extLst>
          </p:cNvPr>
          <p:cNvSpPr/>
          <p:nvPr/>
        </p:nvSpPr>
        <p:spPr>
          <a:xfrm>
            <a:off x="6254199" y="5222977"/>
            <a:ext cx="985510" cy="8446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000" b="1" dirty="0">
                <a:solidFill>
                  <a:schemeClr val="tx1"/>
                </a:solidFill>
              </a:rPr>
              <a:t>12</a:t>
            </a:r>
            <a:endParaRPr lang="zh-TW" altLang="en-US" sz="3000" b="1" dirty="0">
              <a:solidFill>
                <a:schemeClr val="tx1"/>
              </a:solidFill>
            </a:endParaRP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98F0CE53-29A9-D5FA-A0C2-8AE3E08F876C}"/>
              </a:ext>
            </a:extLst>
          </p:cNvPr>
          <p:cNvSpPr/>
          <p:nvPr/>
        </p:nvSpPr>
        <p:spPr>
          <a:xfrm>
            <a:off x="9724631" y="281653"/>
            <a:ext cx="2254785" cy="140528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14FD113-FB6C-0D96-E65B-B326AE511D31}"/>
              </a:ext>
            </a:extLst>
          </p:cNvPr>
          <p:cNvSpPr/>
          <p:nvPr/>
        </p:nvSpPr>
        <p:spPr>
          <a:xfrm>
            <a:off x="9931985" y="390050"/>
            <a:ext cx="550177" cy="313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51BD01C-687C-11F1-250E-8C88F29306B3}"/>
              </a:ext>
            </a:extLst>
          </p:cNvPr>
          <p:cNvSpPr/>
          <p:nvPr/>
        </p:nvSpPr>
        <p:spPr>
          <a:xfrm>
            <a:off x="10689516" y="595744"/>
            <a:ext cx="985510" cy="8446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000" b="1" dirty="0">
                <a:solidFill>
                  <a:schemeClr val="tx1"/>
                </a:solidFill>
              </a:rPr>
              <a:t>7</a:t>
            </a:r>
            <a:endParaRPr lang="zh-TW" altLang="en-US" sz="3000" b="1" dirty="0">
              <a:solidFill>
                <a:schemeClr val="tx1"/>
              </a:solidFill>
            </a:endParaRPr>
          </a:p>
        </p:txBody>
      </p:sp>
      <p:pic>
        <p:nvPicPr>
          <p:cNvPr id="35" name="Picture 2" descr="Price tag - Free business icons">
            <a:extLst>
              <a:ext uri="{FF2B5EF4-FFF2-40B4-BE49-F238E27FC236}">
                <a16:creationId xmlns:a16="http://schemas.microsoft.com/office/drawing/2014/main" id="{99BDE2D3-3960-00C0-2954-877FBEE04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55346">
            <a:off x="8847381" y="1641651"/>
            <a:ext cx="1708972" cy="167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302A0CB2-338E-2E61-A0AF-C6E53D720015}"/>
              </a:ext>
            </a:extLst>
          </p:cNvPr>
          <p:cNvSpPr txBox="1"/>
          <p:nvPr/>
        </p:nvSpPr>
        <p:spPr>
          <a:xfrm>
            <a:off x="9106538" y="2475630"/>
            <a:ext cx="1012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latin typeface="Consolas" panose="020B0609020204030204" pitchFamily="49" charset="0"/>
              </a:rPr>
              <a:t>x</a:t>
            </a:r>
            <a:endParaRPr lang="en-US" altLang="zh-TW" b="1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467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BE20757E-A069-8B65-6971-6473CDDB33DC}"/>
              </a:ext>
            </a:extLst>
          </p:cNvPr>
          <p:cNvSpPr txBox="1"/>
          <p:nvPr/>
        </p:nvSpPr>
        <p:spPr>
          <a:xfrm>
            <a:off x="607428" y="3289975"/>
            <a:ext cx="24358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000" b="1" dirty="0">
                <a:solidFill>
                  <a:schemeClr val="accent5">
                    <a:lumMod val="7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letters</a:t>
            </a:r>
            <a:r>
              <a:rPr lang="zh-TW" altLang="en-US" sz="3000" b="1" dirty="0">
                <a:solidFill>
                  <a:schemeClr val="accent5">
                    <a:lumMod val="7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 </a:t>
            </a:r>
            <a:r>
              <a:rPr lang="en-US" altLang="zh-TW" sz="3000" b="1" dirty="0">
                <a:solidFill>
                  <a:schemeClr val="accent5">
                    <a:lumMod val="7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[::-1]</a:t>
            </a:r>
            <a:endParaRPr lang="zh-TW" altLang="en-US" sz="3000" b="1" dirty="0">
              <a:solidFill>
                <a:schemeClr val="accent5">
                  <a:lumMod val="75000"/>
                </a:schemeClr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graphicFrame>
        <p:nvGraphicFramePr>
          <p:cNvPr id="4" name="表格 2">
            <a:extLst>
              <a:ext uri="{FF2B5EF4-FFF2-40B4-BE49-F238E27FC236}">
                <a16:creationId xmlns:a16="http://schemas.microsoft.com/office/drawing/2014/main" id="{0147F59F-B5F2-D486-702F-29525E9317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153147"/>
              </p:ext>
            </p:extLst>
          </p:nvPr>
        </p:nvGraphicFramePr>
        <p:xfrm>
          <a:off x="3470718" y="3308442"/>
          <a:ext cx="8121051" cy="624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2339">
                  <a:extLst>
                    <a:ext uri="{9D8B030D-6E8A-4147-A177-3AD203B41FA5}">
                      <a16:colId xmlns:a16="http://schemas.microsoft.com/office/drawing/2014/main" val="527087395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460950778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203672736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2925867763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4161335467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1239734725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3782979152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2639818381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1037391980"/>
                    </a:ext>
                  </a:extLst>
                </a:gridCol>
              </a:tblGrid>
              <a:tr h="5989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a</a:t>
                      </a:r>
                      <a:endParaRPr lang="zh-TW" altLang="en-US" sz="35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b</a:t>
                      </a:r>
                      <a:endParaRPr lang="zh-TW" altLang="en-US" sz="35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c</a:t>
                      </a:r>
                      <a:endParaRPr lang="zh-TW" altLang="en-US" sz="35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d</a:t>
                      </a:r>
                      <a:endParaRPr lang="zh-TW" altLang="en-US" sz="35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e</a:t>
                      </a:r>
                      <a:endParaRPr lang="zh-TW" altLang="en-US" sz="35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f</a:t>
                      </a:r>
                      <a:endParaRPr lang="zh-TW" altLang="en-US" sz="35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g</a:t>
                      </a:r>
                      <a:endParaRPr lang="zh-TW" altLang="en-US" sz="35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h</a:t>
                      </a:r>
                      <a:endParaRPr lang="zh-TW" altLang="en-US" sz="35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5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711592"/>
                  </a:ext>
                </a:extLst>
              </a:tr>
            </a:tbl>
          </a:graphicData>
        </a:graphic>
      </p:graphicFrame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C597C051-5022-7FA9-6C57-4E51CEB71C50}"/>
              </a:ext>
            </a:extLst>
          </p:cNvPr>
          <p:cNvSpPr/>
          <p:nvPr/>
        </p:nvSpPr>
        <p:spPr>
          <a:xfrm rot="10800000">
            <a:off x="10619179" y="3126387"/>
            <a:ext cx="146390" cy="12619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CA58DFF6-58FF-6F7D-E701-A026D4E67F9C}"/>
              </a:ext>
            </a:extLst>
          </p:cNvPr>
          <p:cNvSpPr/>
          <p:nvPr/>
        </p:nvSpPr>
        <p:spPr>
          <a:xfrm rot="10800000">
            <a:off x="3397523" y="3126386"/>
            <a:ext cx="146390" cy="126198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D25F3AD9-4716-9297-AC80-FA4FDD29AF66}"/>
              </a:ext>
            </a:extLst>
          </p:cNvPr>
          <p:cNvCxnSpPr>
            <a:cxnSpLocks/>
          </p:cNvCxnSpPr>
          <p:nvPr/>
        </p:nvCxnSpPr>
        <p:spPr>
          <a:xfrm flipH="1">
            <a:off x="2882900" y="3183071"/>
            <a:ext cx="50044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D83D8A5-D774-636F-B9ED-426034081721}"/>
              </a:ext>
            </a:extLst>
          </p:cNvPr>
          <p:cNvSpPr txBox="1"/>
          <p:nvPr/>
        </p:nvSpPr>
        <p:spPr>
          <a:xfrm>
            <a:off x="468813" y="4609281"/>
            <a:ext cx="27130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000" b="1" dirty="0">
                <a:solidFill>
                  <a:schemeClr val="accent5">
                    <a:lumMod val="7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letters</a:t>
            </a:r>
            <a:r>
              <a:rPr lang="zh-TW" altLang="en-US" sz="3000" b="1" dirty="0">
                <a:solidFill>
                  <a:schemeClr val="accent5">
                    <a:lumMod val="7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 </a:t>
            </a:r>
            <a:r>
              <a:rPr lang="en-US" altLang="zh-TW" sz="3000" b="1" dirty="0">
                <a:solidFill>
                  <a:schemeClr val="accent5">
                    <a:lumMod val="7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[2:7:2]</a:t>
            </a:r>
            <a:endParaRPr lang="zh-TW" altLang="en-US" sz="3000" b="1" dirty="0">
              <a:solidFill>
                <a:schemeClr val="accent5">
                  <a:lumMod val="75000"/>
                </a:schemeClr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graphicFrame>
        <p:nvGraphicFramePr>
          <p:cNvPr id="20" name="表格 2">
            <a:extLst>
              <a:ext uri="{FF2B5EF4-FFF2-40B4-BE49-F238E27FC236}">
                <a16:creationId xmlns:a16="http://schemas.microsoft.com/office/drawing/2014/main" id="{F1CD252E-EA2D-A638-CED5-DA62E3A914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231816"/>
              </p:ext>
            </p:extLst>
          </p:nvPr>
        </p:nvGraphicFramePr>
        <p:xfrm>
          <a:off x="3470718" y="4627748"/>
          <a:ext cx="8121051" cy="624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2339">
                  <a:extLst>
                    <a:ext uri="{9D8B030D-6E8A-4147-A177-3AD203B41FA5}">
                      <a16:colId xmlns:a16="http://schemas.microsoft.com/office/drawing/2014/main" val="527087395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460950778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203672736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2925867763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4161335467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1239734725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3782979152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2639818381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1037391980"/>
                    </a:ext>
                  </a:extLst>
                </a:gridCol>
              </a:tblGrid>
              <a:tr h="5989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a</a:t>
                      </a:r>
                      <a:endParaRPr lang="zh-TW" altLang="en-US" sz="35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b</a:t>
                      </a:r>
                      <a:endParaRPr lang="zh-TW" altLang="en-US" sz="35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c</a:t>
                      </a:r>
                      <a:endParaRPr lang="zh-TW" altLang="en-US" sz="35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d</a:t>
                      </a:r>
                      <a:endParaRPr lang="zh-TW" altLang="en-US" sz="35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e</a:t>
                      </a:r>
                      <a:endParaRPr lang="zh-TW" altLang="en-US" sz="35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f</a:t>
                      </a:r>
                      <a:endParaRPr lang="zh-TW" altLang="en-US" sz="35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g</a:t>
                      </a:r>
                      <a:endParaRPr lang="zh-TW" altLang="en-US" sz="35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h</a:t>
                      </a:r>
                      <a:endParaRPr lang="zh-TW" altLang="en-US" sz="35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5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711592"/>
                  </a:ext>
                </a:extLst>
              </a:tr>
            </a:tbl>
          </a:graphicData>
        </a:graphic>
      </p:graphicFrame>
      <p:sp>
        <p:nvSpPr>
          <p:cNvPr id="21" name="等腰三角形 20">
            <a:extLst>
              <a:ext uri="{FF2B5EF4-FFF2-40B4-BE49-F238E27FC236}">
                <a16:creationId xmlns:a16="http://schemas.microsoft.com/office/drawing/2014/main" id="{5DAB66F5-37D2-0475-1C21-F89C96FFAFAC}"/>
              </a:ext>
            </a:extLst>
          </p:cNvPr>
          <p:cNvSpPr/>
          <p:nvPr/>
        </p:nvSpPr>
        <p:spPr>
          <a:xfrm rot="10800000">
            <a:off x="9704779" y="4445693"/>
            <a:ext cx="146390" cy="12619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等腰三角形 21">
            <a:extLst>
              <a:ext uri="{FF2B5EF4-FFF2-40B4-BE49-F238E27FC236}">
                <a16:creationId xmlns:a16="http://schemas.microsoft.com/office/drawing/2014/main" id="{AB5A2275-509C-8B67-E568-A33CF12F8294}"/>
              </a:ext>
            </a:extLst>
          </p:cNvPr>
          <p:cNvSpPr/>
          <p:nvPr/>
        </p:nvSpPr>
        <p:spPr>
          <a:xfrm rot="10800000">
            <a:off x="5216163" y="4445692"/>
            <a:ext cx="146390" cy="126198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558B90E8-B4C2-2129-AFF8-4A66946D1B50}"/>
              </a:ext>
            </a:extLst>
          </p:cNvPr>
          <p:cNvCxnSpPr>
            <a:cxnSpLocks/>
          </p:cNvCxnSpPr>
          <p:nvPr/>
        </p:nvCxnSpPr>
        <p:spPr>
          <a:xfrm>
            <a:off x="5721198" y="4480215"/>
            <a:ext cx="1781327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34EF0B3C-E68B-B1F9-4F4A-452FB8DCEC09}"/>
              </a:ext>
            </a:extLst>
          </p:cNvPr>
          <p:cNvSpPr txBox="1"/>
          <p:nvPr/>
        </p:nvSpPr>
        <p:spPr>
          <a:xfrm>
            <a:off x="607428" y="1952202"/>
            <a:ext cx="2435815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zh-TW" sz="3000" b="1" dirty="0">
                <a:solidFill>
                  <a:schemeClr val="accent5">
                    <a:lumMod val="7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letters</a:t>
            </a:r>
            <a:r>
              <a:rPr lang="zh-TW" altLang="en-US" sz="3000" b="1" dirty="0">
                <a:solidFill>
                  <a:schemeClr val="accent5">
                    <a:lumMod val="7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 </a:t>
            </a:r>
            <a:r>
              <a:rPr lang="en-US" altLang="zh-TW" sz="3000" b="1" dirty="0">
                <a:solidFill>
                  <a:schemeClr val="accent5">
                    <a:lumMod val="7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[::2]</a:t>
            </a:r>
            <a:endParaRPr lang="zh-TW" altLang="en-US" sz="3000" b="1" dirty="0">
              <a:solidFill>
                <a:schemeClr val="accent5">
                  <a:lumMod val="75000"/>
                </a:schemeClr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graphicFrame>
        <p:nvGraphicFramePr>
          <p:cNvPr id="33" name="表格 2">
            <a:extLst>
              <a:ext uri="{FF2B5EF4-FFF2-40B4-BE49-F238E27FC236}">
                <a16:creationId xmlns:a16="http://schemas.microsoft.com/office/drawing/2014/main" id="{576B0754-4696-07EA-C213-A3003056DB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610421"/>
              </p:ext>
            </p:extLst>
          </p:nvPr>
        </p:nvGraphicFramePr>
        <p:xfrm>
          <a:off x="3470718" y="1970669"/>
          <a:ext cx="8121051" cy="624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2339">
                  <a:extLst>
                    <a:ext uri="{9D8B030D-6E8A-4147-A177-3AD203B41FA5}">
                      <a16:colId xmlns:a16="http://schemas.microsoft.com/office/drawing/2014/main" val="527087395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460950778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203672736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2925867763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4161335467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1239734725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3782979152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2639818381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1037391980"/>
                    </a:ext>
                  </a:extLst>
                </a:gridCol>
              </a:tblGrid>
              <a:tr h="5989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a</a:t>
                      </a:r>
                      <a:endParaRPr lang="zh-TW" altLang="en-US" sz="35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b</a:t>
                      </a:r>
                      <a:endParaRPr lang="zh-TW" altLang="en-US" sz="35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c</a:t>
                      </a:r>
                      <a:endParaRPr lang="zh-TW" altLang="en-US" sz="35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d</a:t>
                      </a:r>
                      <a:endParaRPr lang="zh-TW" altLang="en-US" sz="35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e</a:t>
                      </a:r>
                      <a:endParaRPr lang="zh-TW" altLang="en-US" sz="35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f</a:t>
                      </a:r>
                      <a:endParaRPr lang="zh-TW" altLang="en-US" sz="35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g</a:t>
                      </a:r>
                      <a:endParaRPr lang="zh-TW" altLang="en-US" sz="35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h</a:t>
                      </a:r>
                      <a:endParaRPr lang="zh-TW" altLang="en-US" sz="35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5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711592"/>
                  </a:ext>
                </a:extLst>
              </a:tr>
            </a:tbl>
          </a:graphicData>
        </a:graphic>
      </p:graphicFrame>
      <p:sp>
        <p:nvSpPr>
          <p:cNvPr id="37" name="等腰三角形 36">
            <a:extLst>
              <a:ext uri="{FF2B5EF4-FFF2-40B4-BE49-F238E27FC236}">
                <a16:creationId xmlns:a16="http://schemas.microsoft.com/office/drawing/2014/main" id="{617AD9D9-CA3A-FBA7-50B2-E54F6D5A5D80}"/>
              </a:ext>
            </a:extLst>
          </p:cNvPr>
          <p:cNvSpPr/>
          <p:nvPr/>
        </p:nvSpPr>
        <p:spPr>
          <a:xfrm rot="10800000">
            <a:off x="10619179" y="1788614"/>
            <a:ext cx="146390" cy="12619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等腰三角形 37">
            <a:extLst>
              <a:ext uri="{FF2B5EF4-FFF2-40B4-BE49-F238E27FC236}">
                <a16:creationId xmlns:a16="http://schemas.microsoft.com/office/drawing/2014/main" id="{AE9C95B5-8E2D-D6FA-1E33-14EDEB836E42}"/>
              </a:ext>
            </a:extLst>
          </p:cNvPr>
          <p:cNvSpPr/>
          <p:nvPr/>
        </p:nvSpPr>
        <p:spPr>
          <a:xfrm rot="10800000">
            <a:off x="3383341" y="1767057"/>
            <a:ext cx="146390" cy="126198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DCA15169-BBB4-4A2D-B984-E5FBC9D20CF2}"/>
              </a:ext>
            </a:extLst>
          </p:cNvPr>
          <p:cNvCxnSpPr>
            <a:cxnSpLocks/>
          </p:cNvCxnSpPr>
          <p:nvPr/>
        </p:nvCxnSpPr>
        <p:spPr>
          <a:xfrm>
            <a:off x="3924300" y="1803422"/>
            <a:ext cx="1858433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9319D9E-2875-FE82-640D-521F127CC548}"/>
              </a:ext>
            </a:extLst>
          </p:cNvPr>
          <p:cNvSpPr txBox="1"/>
          <p:nvPr/>
        </p:nvSpPr>
        <p:spPr>
          <a:xfrm>
            <a:off x="607428" y="776322"/>
            <a:ext cx="2435815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zh-TW" sz="3000" b="1" dirty="0">
                <a:solidFill>
                  <a:schemeClr val="accent5">
                    <a:lumMod val="7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letters</a:t>
            </a:r>
            <a:r>
              <a:rPr lang="zh-TW" altLang="en-US" sz="3000" b="1" dirty="0">
                <a:solidFill>
                  <a:schemeClr val="accent5">
                    <a:lumMod val="7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 </a:t>
            </a:r>
            <a:r>
              <a:rPr lang="en-US" altLang="zh-TW" sz="3000" b="1" dirty="0">
                <a:solidFill>
                  <a:schemeClr val="accent5">
                    <a:lumMod val="7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[1:-3]</a:t>
            </a:r>
            <a:endParaRPr lang="zh-TW" altLang="en-US" sz="3000" b="1" dirty="0">
              <a:solidFill>
                <a:schemeClr val="accent5">
                  <a:lumMod val="75000"/>
                </a:schemeClr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graphicFrame>
        <p:nvGraphicFramePr>
          <p:cNvPr id="48" name="表格 2">
            <a:extLst>
              <a:ext uri="{FF2B5EF4-FFF2-40B4-BE49-F238E27FC236}">
                <a16:creationId xmlns:a16="http://schemas.microsoft.com/office/drawing/2014/main" id="{0D2394D1-32FB-EAD7-DF4E-5E41598CF8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291931"/>
              </p:ext>
            </p:extLst>
          </p:nvPr>
        </p:nvGraphicFramePr>
        <p:xfrm>
          <a:off x="3470718" y="794789"/>
          <a:ext cx="8121051" cy="624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2339">
                  <a:extLst>
                    <a:ext uri="{9D8B030D-6E8A-4147-A177-3AD203B41FA5}">
                      <a16:colId xmlns:a16="http://schemas.microsoft.com/office/drawing/2014/main" val="527087395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460950778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203672736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2925867763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4161335467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1239734725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3782979152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2639818381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1037391980"/>
                    </a:ext>
                  </a:extLst>
                </a:gridCol>
              </a:tblGrid>
              <a:tr h="5989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a</a:t>
                      </a:r>
                      <a:endParaRPr lang="zh-TW" altLang="en-US" sz="35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b</a:t>
                      </a:r>
                      <a:endParaRPr lang="zh-TW" altLang="en-US" sz="35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c</a:t>
                      </a:r>
                      <a:endParaRPr lang="zh-TW" altLang="en-US" sz="35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d</a:t>
                      </a:r>
                      <a:endParaRPr lang="zh-TW" altLang="en-US" sz="35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e</a:t>
                      </a:r>
                      <a:endParaRPr lang="zh-TW" altLang="en-US" sz="35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f</a:t>
                      </a:r>
                      <a:endParaRPr lang="zh-TW" altLang="en-US" sz="35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g</a:t>
                      </a:r>
                      <a:endParaRPr lang="zh-TW" altLang="en-US" sz="35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h</a:t>
                      </a:r>
                      <a:endParaRPr lang="zh-TW" altLang="en-US" sz="35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5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711592"/>
                  </a:ext>
                </a:extLst>
              </a:tr>
            </a:tbl>
          </a:graphicData>
        </a:graphic>
      </p:graphicFrame>
      <p:sp>
        <p:nvSpPr>
          <p:cNvPr id="49" name="等腰三角形 48">
            <a:extLst>
              <a:ext uri="{FF2B5EF4-FFF2-40B4-BE49-F238E27FC236}">
                <a16:creationId xmlns:a16="http://schemas.microsoft.com/office/drawing/2014/main" id="{0FA52892-7408-FFCF-6524-819B2E462529}"/>
              </a:ext>
            </a:extLst>
          </p:cNvPr>
          <p:cNvSpPr/>
          <p:nvPr/>
        </p:nvSpPr>
        <p:spPr>
          <a:xfrm rot="10800000">
            <a:off x="7917466" y="612734"/>
            <a:ext cx="146390" cy="12619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等腰三角形 49">
            <a:extLst>
              <a:ext uri="{FF2B5EF4-FFF2-40B4-BE49-F238E27FC236}">
                <a16:creationId xmlns:a16="http://schemas.microsoft.com/office/drawing/2014/main" id="{6048B9F6-8869-73A5-98D5-2C2C0ABA0DB9}"/>
              </a:ext>
            </a:extLst>
          </p:cNvPr>
          <p:cNvSpPr/>
          <p:nvPr/>
        </p:nvSpPr>
        <p:spPr>
          <a:xfrm rot="10800000">
            <a:off x="4291795" y="612733"/>
            <a:ext cx="146390" cy="126198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4C684190-755A-3409-CCEE-817F95BF9595}"/>
              </a:ext>
            </a:extLst>
          </p:cNvPr>
          <p:cNvCxnSpPr>
            <a:cxnSpLocks/>
          </p:cNvCxnSpPr>
          <p:nvPr/>
        </p:nvCxnSpPr>
        <p:spPr>
          <a:xfrm>
            <a:off x="4759145" y="632325"/>
            <a:ext cx="1023588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9024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BE20757E-A069-8B65-6971-6473CDDB33DC}"/>
              </a:ext>
            </a:extLst>
          </p:cNvPr>
          <p:cNvSpPr txBox="1"/>
          <p:nvPr/>
        </p:nvSpPr>
        <p:spPr>
          <a:xfrm>
            <a:off x="270934" y="3289975"/>
            <a:ext cx="27723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000" b="1" dirty="0">
                <a:solidFill>
                  <a:schemeClr val="accent5">
                    <a:lumMod val="7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letters</a:t>
            </a:r>
            <a:r>
              <a:rPr lang="zh-TW" altLang="en-US" sz="3000" b="1" dirty="0">
                <a:solidFill>
                  <a:schemeClr val="accent5">
                    <a:lumMod val="7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 </a:t>
            </a:r>
            <a:r>
              <a:rPr lang="en-US" altLang="zh-TW" sz="3000" b="1" dirty="0">
                <a:solidFill>
                  <a:schemeClr val="accent5">
                    <a:lumMod val="7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[::-1]</a:t>
            </a:r>
            <a:endParaRPr lang="zh-TW" altLang="en-US" sz="3000" b="1" dirty="0">
              <a:solidFill>
                <a:schemeClr val="accent5">
                  <a:lumMod val="75000"/>
                </a:schemeClr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graphicFrame>
        <p:nvGraphicFramePr>
          <p:cNvPr id="4" name="表格 2">
            <a:extLst>
              <a:ext uri="{FF2B5EF4-FFF2-40B4-BE49-F238E27FC236}">
                <a16:creationId xmlns:a16="http://schemas.microsoft.com/office/drawing/2014/main" id="{0147F59F-B5F2-D486-702F-29525E9317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714675"/>
              </p:ext>
            </p:extLst>
          </p:nvPr>
        </p:nvGraphicFramePr>
        <p:xfrm>
          <a:off x="3470718" y="3308442"/>
          <a:ext cx="8121051" cy="624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2339">
                  <a:extLst>
                    <a:ext uri="{9D8B030D-6E8A-4147-A177-3AD203B41FA5}">
                      <a16:colId xmlns:a16="http://schemas.microsoft.com/office/drawing/2014/main" val="527087395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460950778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203672736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2925867763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4161335467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1239734725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3782979152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2639818381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1037391980"/>
                    </a:ext>
                  </a:extLst>
                </a:gridCol>
              </a:tblGrid>
              <a:tr h="5989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a</a:t>
                      </a:r>
                      <a:endParaRPr lang="zh-TW" altLang="en-US" sz="35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b</a:t>
                      </a:r>
                      <a:endParaRPr lang="zh-TW" altLang="en-US" sz="35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c</a:t>
                      </a:r>
                      <a:endParaRPr lang="zh-TW" altLang="en-US" sz="35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d</a:t>
                      </a:r>
                      <a:endParaRPr lang="zh-TW" altLang="en-US" sz="35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e</a:t>
                      </a:r>
                      <a:endParaRPr lang="zh-TW" altLang="en-US" sz="35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f</a:t>
                      </a:r>
                      <a:endParaRPr lang="zh-TW" altLang="en-US" sz="35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g</a:t>
                      </a:r>
                      <a:endParaRPr lang="zh-TW" altLang="en-US" sz="35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h</a:t>
                      </a:r>
                      <a:endParaRPr lang="zh-TW" altLang="en-US" sz="35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5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711592"/>
                  </a:ext>
                </a:extLst>
              </a:tr>
            </a:tbl>
          </a:graphicData>
        </a:graphic>
      </p:graphicFrame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C597C051-5022-7FA9-6C57-4E51CEB71C50}"/>
              </a:ext>
            </a:extLst>
          </p:cNvPr>
          <p:cNvSpPr/>
          <p:nvPr/>
        </p:nvSpPr>
        <p:spPr>
          <a:xfrm rot="10800000">
            <a:off x="10619179" y="3126387"/>
            <a:ext cx="146390" cy="12619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CA58DFF6-58FF-6F7D-E701-A026D4E67F9C}"/>
              </a:ext>
            </a:extLst>
          </p:cNvPr>
          <p:cNvSpPr/>
          <p:nvPr/>
        </p:nvSpPr>
        <p:spPr>
          <a:xfrm rot="10800000">
            <a:off x="9713657" y="3126386"/>
            <a:ext cx="146390" cy="126198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D25F3AD9-4716-9297-AC80-FA4FDD29AF66}"/>
              </a:ext>
            </a:extLst>
          </p:cNvPr>
          <p:cNvCxnSpPr>
            <a:cxnSpLocks/>
          </p:cNvCxnSpPr>
          <p:nvPr/>
        </p:nvCxnSpPr>
        <p:spPr>
          <a:xfrm flipH="1">
            <a:off x="8964084" y="3180222"/>
            <a:ext cx="50044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981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03644A99-1D15-12D2-4A15-5F71D9D6EFAC}"/>
              </a:ext>
            </a:extLst>
          </p:cNvPr>
          <p:cNvSpPr/>
          <p:nvPr/>
        </p:nvSpPr>
        <p:spPr>
          <a:xfrm>
            <a:off x="1422186" y="2885173"/>
            <a:ext cx="1934678" cy="810928"/>
          </a:xfrm>
          <a:prstGeom prst="round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程式開始 </a:t>
            </a:r>
            <a:r>
              <a:rPr lang="en-US" altLang="zh-TW" dirty="0">
                <a:solidFill>
                  <a:schemeClr val="tx1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/ </a:t>
            </a:r>
            <a:r>
              <a:rPr lang="zh-TW" altLang="en-US" dirty="0">
                <a:solidFill>
                  <a:schemeClr val="tx1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結束</a:t>
            </a:r>
          </a:p>
        </p:txBody>
      </p:sp>
      <p:sp>
        <p:nvSpPr>
          <p:cNvPr id="6" name="平行四邊形 5">
            <a:extLst>
              <a:ext uri="{FF2B5EF4-FFF2-40B4-BE49-F238E27FC236}">
                <a16:creationId xmlns:a16="http://schemas.microsoft.com/office/drawing/2014/main" id="{14B27791-0666-6301-2B91-C1457C164F00}"/>
              </a:ext>
            </a:extLst>
          </p:cNvPr>
          <p:cNvSpPr/>
          <p:nvPr/>
        </p:nvSpPr>
        <p:spPr>
          <a:xfrm>
            <a:off x="3971277" y="2862981"/>
            <a:ext cx="1787580" cy="810928"/>
          </a:xfrm>
          <a:prstGeom prst="parallelogram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輸入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B18AC7D-E577-A69F-B056-86C3DD6E74F3}"/>
              </a:ext>
            </a:extLst>
          </p:cNvPr>
          <p:cNvSpPr/>
          <p:nvPr/>
        </p:nvSpPr>
        <p:spPr>
          <a:xfrm>
            <a:off x="6543798" y="2879225"/>
            <a:ext cx="1797704" cy="816876"/>
          </a:xfrm>
          <a:prstGeom prst="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執行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sp>
        <p:nvSpPr>
          <p:cNvPr id="10" name="流程圖: 決策 9">
            <a:extLst>
              <a:ext uri="{FF2B5EF4-FFF2-40B4-BE49-F238E27FC236}">
                <a16:creationId xmlns:a16="http://schemas.microsoft.com/office/drawing/2014/main" id="{6CFE40A4-4BA0-4D38-A5EC-CD5DFC23239D}"/>
              </a:ext>
            </a:extLst>
          </p:cNvPr>
          <p:cNvSpPr/>
          <p:nvPr/>
        </p:nvSpPr>
        <p:spPr>
          <a:xfrm>
            <a:off x="8837684" y="2900915"/>
            <a:ext cx="1934677" cy="816876"/>
          </a:xfrm>
          <a:prstGeom prst="flowChartDecision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判斷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9238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>
            <a:extLst>
              <a:ext uri="{FF2B5EF4-FFF2-40B4-BE49-F238E27FC236}">
                <a16:creationId xmlns:a16="http://schemas.microsoft.com/office/drawing/2014/main" id="{DF518767-75FC-422A-DF8A-E49B090ED879}"/>
              </a:ext>
            </a:extLst>
          </p:cNvPr>
          <p:cNvSpPr/>
          <p:nvPr/>
        </p:nvSpPr>
        <p:spPr>
          <a:xfrm>
            <a:off x="2868329" y="1540043"/>
            <a:ext cx="8547227" cy="25218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03644A99-1D15-12D2-4A15-5F71D9D6EFAC}"/>
              </a:ext>
            </a:extLst>
          </p:cNvPr>
          <p:cNvSpPr/>
          <p:nvPr/>
        </p:nvSpPr>
        <p:spPr>
          <a:xfrm>
            <a:off x="719542" y="1374007"/>
            <a:ext cx="1934678" cy="810928"/>
          </a:xfrm>
          <a:prstGeom prst="round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程式開始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B18AC7D-E577-A69F-B056-86C3DD6E74F3}"/>
              </a:ext>
            </a:extLst>
          </p:cNvPr>
          <p:cNvSpPr/>
          <p:nvPr/>
        </p:nvSpPr>
        <p:spPr>
          <a:xfrm>
            <a:off x="788029" y="2715597"/>
            <a:ext cx="1797704" cy="816876"/>
          </a:xfrm>
          <a:prstGeom prst="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count = 1</a:t>
            </a:r>
          </a:p>
        </p:txBody>
      </p:sp>
      <p:sp>
        <p:nvSpPr>
          <p:cNvPr id="10" name="流程圖: 決策 9">
            <a:extLst>
              <a:ext uri="{FF2B5EF4-FFF2-40B4-BE49-F238E27FC236}">
                <a16:creationId xmlns:a16="http://schemas.microsoft.com/office/drawing/2014/main" id="{6CFE40A4-4BA0-4D38-A5EC-CD5DFC23239D}"/>
              </a:ext>
            </a:extLst>
          </p:cNvPr>
          <p:cNvSpPr/>
          <p:nvPr/>
        </p:nvSpPr>
        <p:spPr>
          <a:xfrm>
            <a:off x="3305616" y="2516424"/>
            <a:ext cx="2783393" cy="1215222"/>
          </a:xfrm>
          <a:prstGeom prst="flowChartDecision">
            <a:avLst/>
          </a:prstGeom>
          <a:solidFill>
            <a:schemeClr val="bg1"/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count &lt;= 5</a:t>
            </a: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7F567311-781F-3D90-FAEF-FB2E7093CDC5}"/>
              </a:ext>
            </a:extLst>
          </p:cNvPr>
          <p:cNvSpPr/>
          <p:nvPr/>
        </p:nvSpPr>
        <p:spPr>
          <a:xfrm>
            <a:off x="3729973" y="4531677"/>
            <a:ext cx="1934678" cy="810928"/>
          </a:xfrm>
          <a:prstGeom prst="round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程式結束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F54732-7A59-FB0A-DDFB-B097A72E7BAE}"/>
              </a:ext>
            </a:extLst>
          </p:cNvPr>
          <p:cNvSpPr/>
          <p:nvPr/>
        </p:nvSpPr>
        <p:spPr>
          <a:xfrm>
            <a:off x="6710069" y="2715597"/>
            <a:ext cx="1797704" cy="81687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印出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count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C9F4425-E6E5-35EF-2A8D-98C813036951}"/>
              </a:ext>
            </a:extLst>
          </p:cNvPr>
          <p:cNvSpPr/>
          <p:nvPr/>
        </p:nvSpPr>
        <p:spPr>
          <a:xfrm>
            <a:off x="9306642" y="2708447"/>
            <a:ext cx="1797704" cy="81687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count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加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1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D9D731C7-781D-38AD-D356-AF3ADEDD4CE3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>
            <a:off x="1686881" y="2184935"/>
            <a:ext cx="0" cy="530662"/>
          </a:xfrm>
          <a:prstGeom prst="straightConnector1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73D602E7-0A49-DC49-AFA8-F2EA6925A5D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585733" y="3124035"/>
            <a:ext cx="719883" cy="0"/>
          </a:xfrm>
          <a:prstGeom prst="straightConnector1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0ECD601-CE2E-5DEA-7E63-4A4EB52B0C43}"/>
              </a:ext>
            </a:extLst>
          </p:cNvPr>
          <p:cNvCxnSpPr>
            <a:cxnSpLocks/>
            <a:stCxn id="10" idx="2"/>
            <a:endCxn id="2" idx="0"/>
          </p:cNvCxnSpPr>
          <p:nvPr/>
        </p:nvCxnSpPr>
        <p:spPr>
          <a:xfrm flipH="1">
            <a:off x="4697312" y="3731646"/>
            <a:ext cx="1" cy="800031"/>
          </a:xfrm>
          <a:prstGeom prst="straightConnector1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C05E6DB5-2253-FCB3-4D77-BDFD4A0CE7BD}"/>
              </a:ext>
            </a:extLst>
          </p:cNvPr>
          <p:cNvCxnSpPr>
            <a:cxnSpLocks/>
            <a:stCxn id="10" idx="3"/>
            <a:endCxn id="3" idx="1"/>
          </p:cNvCxnSpPr>
          <p:nvPr/>
        </p:nvCxnSpPr>
        <p:spPr>
          <a:xfrm>
            <a:off x="6089009" y="3124035"/>
            <a:ext cx="621060" cy="0"/>
          </a:xfrm>
          <a:prstGeom prst="straightConnector1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47EB1327-DF5B-7B97-99EA-68A89DF47E20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8507773" y="3116885"/>
            <a:ext cx="798869" cy="7150"/>
          </a:xfrm>
          <a:prstGeom prst="straightConnector1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接點: 肘形 28">
            <a:extLst>
              <a:ext uri="{FF2B5EF4-FFF2-40B4-BE49-F238E27FC236}">
                <a16:creationId xmlns:a16="http://schemas.microsoft.com/office/drawing/2014/main" id="{AE2B8AB9-DB7A-1583-56B7-89F85C78CEB8}"/>
              </a:ext>
            </a:extLst>
          </p:cNvPr>
          <p:cNvCxnSpPr>
            <a:cxnSpLocks/>
            <a:stCxn id="5" idx="0"/>
            <a:endCxn id="10" idx="0"/>
          </p:cNvCxnSpPr>
          <p:nvPr/>
        </p:nvCxnSpPr>
        <p:spPr>
          <a:xfrm rot="16200000" flipV="1">
            <a:off x="7355393" y="-141655"/>
            <a:ext cx="192023" cy="5508181"/>
          </a:xfrm>
          <a:prstGeom prst="bentConnector3">
            <a:avLst>
              <a:gd name="adj1" fmla="val 404513"/>
            </a:avLst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7054F42-D7BE-D3A8-54F3-3DCC491C1969}"/>
              </a:ext>
            </a:extLst>
          </p:cNvPr>
          <p:cNvSpPr txBox="1"/>
          <p:nvPr/>
        </p:nvSpPr>
        <p:spPr>
          <a:xfrm>
            <a:off x="9991023" y="4131661"/>
            <a:ext cx="142453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500" dirty="0">
                <a:solidFill>
                  <a:schemeClr val="accent2">
                    <a:lumMod val="7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迴圈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F6C78346-604A-2DEA-B194-62031EAA3009}"/>
              </a:ext>
            </a:extLst>
          </p:cNvPr>
          <p:cNvSpPr txBox="1"/>
          <p:nvPr/>
        </p:nvSpPr>
        <p:spPr>
          <a:xfrm>
            <a:off x="6111572" y="2835148"/>
            <a:ext cx="4571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符合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DC055A10-4586-00B1-4E0E-18D3385FF3C9}"/>
              </a:ext>
            </a:extLst>
          </p:cNvPr>
          <p:cNvSpPr txBox="1"/>
          <p:nvPr/>
        </p:nvSpPr>
        <p:spPr>
          <a:xfrm>
            <a:off x="4055182" y="3815639"/>
            <a:ext cx="573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不符合</a:t>
            </a:r>
          </a:p>
        </p:txBody>
      </p:sp>
    </p:spTree>
    <p:extLst>
      <p:ext uri="{BB962C8B-B14F-4D97-AF65-F5344CB8AC3E}">
        <p14:creationId xmlns:p14="http://schemas.microsoft.com/office/powerpoint/2010/main" val="2569423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邊形 2">
            <a:extLst>
              <a:ext uri="{FF2B5EF4-FFF2-40B4-BE49-F238E27FC236}">
                <a16:creationId xmlns:a16="http://schemas.microsoft.com/office/drawing/2014/main" id="{3459D0BA-C533-6756-07E7-D33BD8B3A3A2}"/>
              </a:ext>
            </a:extLst>
          </p:cNvPr>
          <p:cNvSpPr/>
          <p:nvPr/>
        </p:nvSpPr>
        <p:spPr>
          <a:xfrm>
            <a:off x="937974" y="1662096"/>
            <a:ext cx="2271562" cy="810928"/>
          </a:xfrm>
          <a:prstGeom prst="parallelogram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使用者輸入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3938E43-9074-F7FF-E9FC-0D796904E5E6}"/>
              </a:ext>
            </a:extLst>
          </p:cNvPr>
          <p:cNvSpPr/>
          <p:nvPr/>
        </p:nvSpPr>
        <p:spPr>
          <a:xfrm>
            <a:off x="418209" y="3105885"/>
            <a:ext cx="3311091" cy="1386039"/>
          </a:xfrm>
          <a:prstGeom prst="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將 </a:t>
            </a:r>
            <a:r>
              <a:rPr lang="en-US" altLang="zh-TW" dirty="0">
                <a:solidFill>
                  <a:schemeClr val="tx1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user_input </a:t>
            </a:r>
            <a:r>
              <a:rPr lang="zh-TW" altLang="en-US" dirty="0">
                <a:solidFill>
                  <a:schemeClr val="tx1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加入 </a:t>
            </a:r>
            <a:r>
              <a:rPr lang="en-US" altLang="zh-TW" dirty="0">
                <a:solidFill>
                  <a:srgbClr val="0070C0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history</a:t>
            </a:r>
            <a:endParaRPr lang="zh-TW" altLang="en-US" dirty="0">
              <a:solidFill>
                <a:srgbClr val="0070C0"/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708EFE90-9C7D-7484-0662-BDF53650A95B}"/>
              </a:ext>
            </a:extLst>
          </p:cNvPr>
          <p:cNvCxnSpPr>
            <a:cxnSpLocks/>
            <a:stCxn id="3" idx="4"/>
            <a:endCxn id="5" idx="0"/>
          </p:cNvCxnSpPr>
          <p:nvPr/>
        </p:nvCxnSpPr>
        <p:spPr>
          <a:xfrm>
            <a:off x="2073755" y="2473024"/>
            <a:ext cx="0" cy="632861"/>
          </a:xfrm>
          <a:prstGeom prst="straightConnector1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D2E3D6F7-FE5E-D004-17A7-4C75EFBB7658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3729300" y="3798904"/>
            <a:ext cx="545120" cy="1"/>
          </a:xfrm>
          <a:prstGeom prst="straightConnector1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287F8EEE-FB8D-277E-7C77-0FA963FD4C69}"/>
              </a:ext>
            </a:extLst>
          </p:cNvPr>
          <p:cNvSpPr/>
          <p:nvPr/>
        </p:nvSpPr>
        <p:spPr>
          <a:xfrm>
            <a:off x="4274420" y="3105884"/>
            <a:ext cx="3884238" cy="13860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openai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ChatCompletion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3754BB3-09E0-98F8-322C-C4D774492DD5}"/>
              </a:ext>
            </a:extLst>
          </p:cNvPr>
          <p:cNvSpPr/>
          <p:nvPr/>
        </p:nvSpPr>
        <p:spPr>
          <a:xfrm>
            <a:off x="8598078" y="3105884"/>
            <a:ext cx="3311091" cy="1386039"/>
          </a:xfrm>
          <a:prstGeom prst="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將 </a:t>
            </a:r>
            <a:r>
              <a:rPr lang="en-US" altLang="zh-TW" dirty="0">
                <a:solidFill>
                  <a:schemeClr val="tx1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ai_msg </a:t>
            </a:r>
            <a:r>
              <a:rPr lang="zh-TW" altLang="en-US" dirty="0">
                <a:solidFill>
                  <a:schemeClr val="tx1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加入 </a:t>
            </a:r>
            <a:r>
              <a:rPr lang="en-US" altLang="zh-TW" dirty="0">
                <a:solidFill>
                  <a:srgbClr val="0070C0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history</a:t>
            </a:r>
            <a:endParaRPr lang="zh-TW" altLang="en-US" dirty="0">
              <a:solidFill>
                <a:srgbClr val="0070C0"/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  <a:p>
            <a:pPr algn="ctr"/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  <a:p>
            <a:pPr algn="ctr"/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並且輸出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AI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 的回應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A486B56F-DB9D-580C-BC58-4B6DF6226A1F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>
            <a:off x="8158658" y="3798904"/>
            <a:ext cx="439420" cy="0"/>
          </a:xfrm>
          <a:prstGeom prst="straightConnector1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接點: 肘形 20">
            <a:extLst>
              <a:ext uri="{FF2B5EF4-FFF2-40B4-BE49-F238E27FC236}">
                <a16:creationId xmlns:a16="http://schemas.microsoft.com/office/drawing/2014/main" id="{83EED627-05A9-46DD-DEEE-3F074608D7EE}"/>
              </a:ext>
            </a:extLst>
          </p:cNvPr>
          <p:cNvCxnSpPr>
            <a:cxnSpLocks/>
            <a:stCxn id="16" idx="0"/>
            <a:endCxn id="3" idx="2"/>
          </p:cNvCxnSpPr>
          <p:nvPr/>
        </p:nvCxnSpPr>
        <p:spPr>
          <a:xfrm rot="16200000" flipV="1">
            <a:off x="6161735" y="-986005"/>
            <a:ext cx="1038324" cy="7145454"/>
          </a:xfrm>
          <a:prstGeom prst="bentConnector2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1738025C-20E7-0B65-C71E-3EF89F0DC510}"/>
              </a:ext>
            </a:extLst>
          </p:cNvPr>
          <p:cNvSpPr txBox="1"/>
          <p:nvPr/>
        </p:nvSpPr>
        <p:spPr>
          <a:xfrm>
            <a:off x="4879874" y="4649756"/>
            <a:ext cx="2457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把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history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傳入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API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28009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03644A99-1D15-12D2-4A15-5F71D9D6EFAC}"/>
              </a:ext>
            </a:extLst>
          </p:cNvPr>
          <p:cNvSpPr/>
          <p:nvPr/>
        </p:nvSpPr>
        <p:spPr>
          <a:xfrm>
            <a:off x="719543" y="1920103"/>
            <a:ext cx="1934678" cy="810928"/>
          </a:xfrm>
          <a:prstGeom prst="round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程式開始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D9D731C7-781D-38AD-D356-AF3ADEDD4CE3}"/>
              </a:ext>
            </a:extLst>
          </p:cNvPr>
          <p:cNvCxnSpPr>
            <a:cxnSpLocks/>
            <a:stCxn id="4" idx="2"/>
            <a:endCxn id="13" idx="0"/>
          </p:cNvCxnSpPr>
          <p:nvPr/>
        </p:nvCxnSpPr>
        <p:spPr>
          <a:xfrm>
            <a:off x="1686882" y="2731031"/>
            <a:ext cx="0" cy="703915"/>
          </a:xfrm>
          <a:prstGeom prst="straightConnector1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平行四邊形 11">
            <a:extLst>
              <a:ext uri="{FF2B5EF4-FFF2-40B4-BE49-F238E27FC236}">
                <a16:creationId xmlns:a16="http://schemas.microsoft.com/office/drawing/2014/main" id="{1C364B80-C918-CD4B-7953-54D2757B0511}"/>
              </a:ext>
            </a:extLst>
          </p:cNvPr>
          <p:cNvSpPr/>
          <p:nvPr/>
        </p:nvSpPr>
        <p:spPr>
          <a:xfrm>
            <a:off x="5718196" y="3434946"/>
            <a:ext cx="1991641" cy="810928"/>
          </a:xfrm>
          <a:prstGeom prst="parallelogram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user_input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E8006DF-0AB8-AACC-F117-0DB50BE488F8}"/>
              </a:ext>
            </a:extLst>
          </p:cNvPr>
          <p:cNvSpPr/>
          <p:nvPr/>
        </p:nvSpPr>
        <p:spPr>
          <a:xfrm>
            <a:off x="788030" y="3434946"/>
            <a:ext cx="1797704" cy="816876"/>
          </a:xfrm>
          <a:prstGeom prst="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name =</a:t>
            </a: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2BDADA8C-EF3E-E21D-AE0B-66C785BF1B07}"/>
              </a:ext>
            </a:extLst>
          </p:cNvPr>
          <p:cNvCxnSpPr>
            <a:cxnSpLocks/>
            <a:stCxn id="13" idx="3"/>
            <a:endCxn id="31" idx="1"/>
          </p:cNvCxnSpPr>
          <p:nvPr/>
        </p:nvCxnSpPr>
        <p:spPr>
          <a:xfrm>
            <a:off x="2585734" y="3843384"/>
            <a:ext cx="991424" cy="0"/>
          </a:xfrm>
          <a:prstGeom prst="straightConnector1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AD8704BE-92D7-84FB-518C-1D9F6DA60044}"/>
              </a:ext>
            </a:extLst>
          </p:cNvPr>
          <p:cNvCxnSpPr>
            <a:cxnSpLocks/>
            <a:stCxn id="12" idx="2"/>
            <a:endCxn id="43" idx="1"/>
          </p:cNvCxnSpPr>
          <p:nvPr/>
        </p:nvCxnSpPr>
        <p:spPr>
          <a:xfrm flipV="1">
            <a:off x="7608471" y="3837436"/>
            <a:ext cx="1383759" cy="2974"/>
          </a:xfrm>
          <a:prstGeom prst="straightConnector1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流程圖: 決策 30">
            <a:extLst>
              <a:ext uri="{FF2B5EF4-FFF2-40B4-BE49-F238E27FC236}">
                <a16:creationId xmlns:a16="http://schemas.microsoft.com/office/drawing/2014/main" id="{807B3B0A-D5C9-E815-A863-E1FBCEA03496}"/>
              </a:ext>
            </a:extLst>
          </p:cNvPr>
          <p:cNvSpPr/>
          <p:nvPr/>
        </p:nvSpPr>
        <p:spPr>
          <a:xfrm>
            <a:off x="3577158" y="3235773"/>
            <a:ext cx="1574761" cy="1215222"/>
          </a:xfrm>
          <a:prstGeom prst="flowChartDecision">
            <a:avLst/>
          </a:prstGeom>
          <a:solidFill>
            <a:schemeClr val="bg1"/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True</a:t>
            </a: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A2178003-BADA-BF53-9FF8-E7C65971A8B7}"/>
              </a:ext>
            </a:extLst>
          </p:cNvPr>
          <p:cNvCxnSpPr>
            <a:cxnSpLocks/>
            <a:stCxn id="31" idx="3"/>
            <a:endCxn id="12" idx="5"/>
          </p:cNvCxnSpPr>
          <p:nvPr/>
        </p:nvCxnSpPr>
        <p:spPr>
          <a:xfrm flipV="1">
            <a:off x="5151919" y="3840410"/>
            <a:ext cx="667643" cy="2974"/>
          </a:xfrm>
          <a:prstGeom prst="straightConnector1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F45C84AA-D808-6D9B-6E03-36BA417BD019}"/>
              </a:ext>
            </a:extLst>
          </p:cNvPr>
          <p:cNvSpPr/>
          <p:nvPr/>
        </p:nvSpPr>
        <p:spPr>
          <a:xfrm>
            <a:off x="8992230" y="3428998"/>
            <a:ext cx="2522438" cy="816876"/>
          </a:xfrm>
          <a:prstGeom prst="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print(user_input)</a:t>
            </a:r>
          </a:p>
        </p:txBody>
      </p:sp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id="{3DB4523F-1D30-5CBC-C884-25995724C4B9}"/>
              </a:ext>
            </a:extLst>
          </p:cNvPr>
          <p:cNvCxnSpPr>
            <a:cxnSpLocks/>
            <a:stCxn id="43" idx="0"/>
            <a:endCxn id="31" idx="0"/>
          </p:cNvCxnSpPr>
          <p:nvPr/>
        </p:nvCxnSpPr>
        <p:spPr>
          <a:xfrm rot="16200000" flipV="1">
            <a:off x="7212382" y="387931"/>
            <a:ext cx="193225" cy="5888910"/>
          </a:xfrm>
          <a:prstGeom prst="bentConnector3">
            <a:avLst>
              <a:gd name="adj1" fmla="val 411106"/>
            </a:avLst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392719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03644A99-1D15-12D2-4A15-5F71D9D6EFAC}"/>
              </a:ext>
            </a:extLst>
          </p:cNvPr>
          <p:cNvSpPr/>
          <p:nvPr/>
        </p:nvSpPr>
        <p:spPr>
          <a:xfrm>
            <a:off x="58526" y="1265585"/>
            <a:ext cx="1934678" cy="810928"/>
          </a:xfrm>
          <a:prstGeom prst="round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程式開始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D9D731C7-781D-38AD-D356-AF3ADEDD4CE3}"/>
              </a:ext>
            </a:extLst>
          </p:cNvPr>
          <p:cNvCxnSpPr>
            <a:cxnSpLocks/>
            <a:stCxn id="4" idx="2"/>
            <a:endCxn id="13" idx="0"/>
          </p:cNvCxnSpPr>
          <p:nvPr/>
        </p:nvCxnSpPr>
        <p:spPr>
          <a:xfrm>
            <a:off x="1025865" y="2076513"/>
            <a:ext cx="0" cy="703915"/>
          </a:xfrm>
          <a:prstGeom prst="straightConnector1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6E8006DF-0AB8-AACC-F117-0DB50BE488F8}"/>
              </a:ext>
            </a:extLst>
          </p:cNvPr>
          <p:cNvSpPr/>
          <p:nvPr/>
        </p:nvSpPr>
        <p:spPr>
          <a:xfrm>
            <a:off x="127013" y="2780428"/>
            <a:ext cx="1797704" cy="816876"/>
          </a:xfrm>
          <a:prstGeom prst="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name =</a:t>
            </a:r>
          </a:p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mode =</a:t>
            </a: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2BDADA8C-EF3E-E21D-AE0B-66C785BF1B07}"/>
              </a:ext>
            </a:extLst>
          </p:cNvPr>
          <p:cNvCxnSpPr>
            <a:cxnSpLocks/>
            <a:stCxn id="13" idx="3"/>
            <a:endCxn id="31" idx="1"/>
          </p:cNvCxnSpPr>
          <p:nvPr/>
        </p:nvCxnSpPr>
        <p:spPr>
          <a:xfrm>
            <a:off x="1924717" y="3188866"/>
            <a:ext cx="293655" cy="0"/>
          </a:xfrm>
          <a:prstGeom prst="straightConnector1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流程圖: 決策 30">
            <a:extLst>
              <a:ext uri="{FF2B5EF4-FFF2-40B4-BE49-F238E27FC236}">
                <a16:creationId xmlns:a16="http://schemas.microsoft.com/office/drawing/2014/main" id="{807B3B0A-D5C9-E815-A863-E1FBCEA03496}"/>
              </a:ext>
            </a:extLst>
          </p:cNvPr>
          <p:cNvSpPr/>
          <p:nvPr/>
        </p:nvSpPr>
        <p:spPr>
          <a:xfrm>
            <a:off x="2218372" y="2581255"/>
            <a:ext cx="1574761" cy="1215222"/>
          </a:xfrm>
          <a:prstGeom prst="flowChartDecision">
            <a:avLst/>
          </a:prstGeom>
          <a:solidFill>
            <a:schemeClr val="bg1"/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True</a:t>
            </a:r>
          </a:p>
        </p:txBody>
      </p:sp>
      <p:sp>
        <p:nvSpPr>
          <p:cNvPr id="2" name="流程圖: 決策 1">
            <a:extLst>
              <a:ext uri="{FF2B5EF4-FFF2-40B4-BE49-F238E27FC236}">
                <a16:creationId xmlns:a16="http://schemas.microsoft.com/office/drawing/2014/main" id="{B1FA0F85-5477-6D96-1130-111C4944E416}"/>
              </a:ext>
            </a:extLst>
          </p:cNvPr>
          <p:cNvSpPr/>
          <p:nvPr/>
        </p:nvSpPr>
        <p:spPr>
          <a:xfrm>
            <a:off x="5939758" y="476542"/>
            <a:ext cx="2372856" cy="1215222"/>
          </a:xfrm>
          <a:prstGeom prst="flowChartDecision">
            <a:avLst/>
          </a:prstGeom>
          <a:solidFill>
            <a:schemeClr val="bg1"/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user_input == "q"</a:t>
            </a:r>
          </a:p>
        </p:txBody>
      </p:sp>
      <p:sp>
        <p:nvSpPr>
          <p:cNvPr id="5" name="流程圖: 決策 4">
            <a:extLst>
              <a:ext uri="{FF2B5EF4-FFF2-40B4-BE49-F238E27FC236}">
                <a16:creationId xmlns:a16="http://schemas.microsoft.com/office/drawing/2014/main" id="{7269B43E-0AB3-7847-7932-24BEF701B31E}"/>
              </a:ext>
            </a:extLst>
          </p:cNvPr>
          <p:cNvSpPr/>
          <p:nvPr/>
        </p:nvSpPr>
        <p:spPr>
          <a:xfrm>
            <a:off x="5934188" y="2257539"/>
            <a:ext cx="2372857" cy="1215222"/>
          </a:xfrm>
          <a:prstGeom prst="flowChartDecision">
            <a:avLst/>
          </a:prstGeom>
          <a:solidFill>
            <a:schemeClr val="bg1"/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user_input == "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練習模式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"</a:t>
            </a:r>
          </a:p>
        </p:txBody>
      </p:sp>
      <p:sp>
        <p:nvSpPr>
          <p:cNvPr id="6" name="流程圖: 決策 5">
            <a:extLst>
              <a:ext uri="{FF2B5EF4-FFF2-40B4-BE49-F238E27FC236}">
                <a16:creationId xmlns:a16="http://schemas.microsoft.com/office/drawing/2014/main" id="{2ED969F6-C06D-6C18-FFCA-E712A9AD30AE}"/>
              </a:ext>
            </a:extLst>
          </p:cNvPr>
          <p:cNvSpPr/>
          <p:nvPr/>
        </p:nvSpPr>
        <p:spPr>
          <a:xfrm>
            <a:off x="5842747" y="3877915"/>
            <a:ext cx="2555738" cy="1215222"/>
          </a:xfrm>
          <a:prstGeom prst="flowChartDecision">
            <a:avLst/>
          </a:prstGeom>
          <a:solidFill>
            <a:schemeClr val="bg1"/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user_input == "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目前好感度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"</a:t>
            </a:r>
          </a:p>
        </p:txBody>
      </p:sp>
      <p:cxnSp>
        <p:nvCxnSpPr>
          <p:cNvPr id="7" name="接點: 肘形 6">
            <a:extLst>
              <a:ext uri="{FF2B5EF4-FFF2-40B4-BE49-F238E27FC236}">
                <a16:creationId xmlns:a16="http://schemas.microsoft.com/office/drawing/2014/main" id="{A0F385D9-1E5F-1A0E-1C63-F90D5732201E}"/>
              </a:ext>
            </a:extLst>
          </p:cNvPr>
          <p:cNvCxnSpPr>
            <a:cxnSpLocks/>
            <a:stCxn id="100" idx="2"/>
            <a:endCxn id="2" idx="1"/>
          </p:cNvCxnSpPr>
          <p:nvPr/>
        </p:nvCxnSpPr>
        <p:spPr>
          <a:xfrm flipV="1">
            <a:off x="5471709" y="1084153"/>
            <a:ext cx="468049" cy="2104713"/>
          </a:xfrm>
          <a:prstGeom prst="bentConnector3">
            <a:avLst>
              <a:gd name="adj1" fmla="val 50000"/>
            </a:avLst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6C814BB1-2945-F209-73D4-273946991100}"/>
              </a:ext>
            </a:extLst>
          </p:cNvPr>
          <p:cNvCxnSpPr>
            <a:cxnSpLocks/>
            <a:stCxn id="2" idx="3"/>
            <a:endCxn id="54" idx="1"/>
          </p:cNvCxnSpPr>
          <p:nvPr/>
        </p:nvCxnSpPr>
        <p:spPr>
          <a:xfrm flipV="1">
            <a:off x="8312614" y="1063438"/>
            <a:ext cx="1220447" cy="20715"/>
          </a:xfrm>
          <a:prstGeom prst="straightConnector1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F04426A1-5885-E60A-71F4-50EF43E6CC83}"/>
              </a:ext>
            </a:extLst>
          </p:cNvPr>
          <p:cNvCxnSpPr>
            <a:cxnSpLocks/>
            <a:stCxn id="5" idx="3"/>
            <a:endCxn id="35" idx="1"/>
          </p:cNvCxnSpPr>
          <p:nvPr/>
        </p:nvCxnSpPr>
        <p:spPr>
          <a:xfrm>
            <a:off x="8307045" y="2865150"/>
            <a:ext cx="504962" cy="0"/>
          </a:xfrm>
          <a:prstGeom prst="straightConnector1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4350F41B-E66B-507E-D187-766BE3CBB5F9}"/>
              </a:ext>
            </a:extLst>
          </p:cNvPr>
          <p:cNvSpPr/>
          <p:nvPr/>
        </p:nvSpPr>
        <p:spPr>
          <a:xfrm>
            <a:off x="8812007" y="2662639"/>
            <a:ext cx="1137222" cy="405022"/>
          </a:xfrm>
          <a:prstGeom prst="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print()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B978E54-0828-BE69-4DBE-B43AC17CD193}"/>
              </a:ext>
            </a:extLst>
          </p:cNvPr>
          <p:cNvSpPr/>
          <p:nvPr/>
        </p:nvSpPr>
        <p:spPr>
          <a:xfrm>
            <a:off x="8847667" y="4283015"/>
            <a:ext cx="1137222" cy="405022"/>
          </a:xfrm>
          <a:prstGeom prst="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print()</a:t>
            </a: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58BBF8E5-8A15-86A8-171B-B602708DF5FE}"/>
              </a:ext>
            </a:extLst>
          </p:cNvPr>
          <p:cNvCxnSpPr>
            <a:cxnSpLocks/>
            <a:stCxn id="6" idx="3"/>
            <a:endCxn id="39" idx="1"/>
          </p:cNvCxnSpPr>
          <p:nvPr/>
        </p:nvCxnSpPr>
        <p:spPr>
          <a:xfrm>
            <a:off x="8398485" y="4485526"/>
            <a:ext cx="449182" cy="0"/>
          </a:xfrm>
          <a:prstGeom prst="straightConnector1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AAFF7244-C6B0-FF53-9FF1-D8A9ED878FAC}"/>
              </a:ext>
            </a:extLst>
          </p:cNvPr>
          <p:cNvSpPr/>
          <p:nvPr/>
        </p:nvSpPr>
        <p:spPr>
          <a:xfrm>
            <a:off x="9533061" y="760897"/>
            <a:ext cx="1468723" cy="605082"/>
          </a:xfrm>
          <a:prstGeom prst="round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程式結束</a:t>
            </a:r>
          </a:p>
        </p:txBody>
      </p: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2EEFA7C9-0282-F1B8-52C2-5A49A68EA53D}"/>
              </a:ext>
            </a:extLst>
          </p:cNvPr>
          <p:cNvCxnSpPr>
            <a:cxnSpLocks/>
            <a:stCxn id="2" idx="2"/>
            <a:endCxn id="5" idx="0"/>
          </p:cNvCxnSpPr>
          <p:nvPr/>
        </p:nvCxnSpPr>
        <p:spPr>
          <a:xfrm flipH="1">
            <a:off x="7120617" y="1691764"/>
            <a:ext cx="5569" cy="565775"/>
          </a:xfrm>
          <a:prstGeom prst="straightConnector1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AA47E8AA-D409-AAD7-5D1D-5CD03A0CF5E1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7120616" y="3472761"/>
            <a:ext cx="1" cy="405154"/>
          </a:xfrm>
          <a:prstGeom prst="straightConnector1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F7432D2B-D51B-82DF-DF31-FFEB6469FBDE}"/>
              </a:ext>
            </a:extLst>
          </p:cNvPr>
          <p:cNvCxnSpPr>
            <a:cxnSpLocks/>
            <a:stCxn id="6" idx="2"/>
            <a:endCxn id="77" idx="0"/>
          </p:cNvCxnSpPr>
          <p:nvPr/>
        </p:nvCxnSpPr>
        <p:spPr>
          <a:xfrm flipH="1">
            <a:off x="7101030" y="5093137"/>
            <a:ext cx="19586" cy="484746"/>
          </a:xfrm>
          <a:prstGeom prst="straightConnector1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DEA3694E-8BC7-6108-4273-36EABA1C5FFD}"/>
              </a:ext>
            </a:extLst>
          </p:cNvPr>
          <p:cNvSpPr/>
          <p:nvPr/>
        </p:nvSpPr>
        <p:spPr>
          <a:xfrm>
            <a:off x="5939758" y="5577883"/>
            <a:ext cx="2322544" cy="528018"/>
          </a:xfrm>
          <a:prstGeom prst="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print(user_input)</a:t>
            </a:r>
          </a:p>
        </p:txBody>
      </p:sp>
      <p:cxnSp>
        <p:nvCxnSpPr>
          <p:cNvPr id="83" name="接點: 肘形 82">
            <a:extLst>
              <a:ext uri="{FF2B5EF4-FFF2-40B4-BE49-F238E27FC236}">
                <a16:creationId xmlns:a16="http://schemas.microsoft.com/office/drawing/2014/main" id="{916A8F8F-1EB2-9129-A3BA-6AA0C96ED4E4}"/>
              </a:ext>
            </a:extLst>
          </p:cNvPr>
          <p:cNvCxnSpPr>
            <a:cxnSpLocks/>
            <a:stCxn id="77" idx="1"/>
            <a:endCxn id="31" idx="2"/>
          </p:cNvCxnSpPr>
          <p:nvPr/>
        </p:nvCxnSpPr>
        <p:spPr>
          <a:xfrm rot="10800000">
            <a:off x="3005754" y="3796478"/>
            <a:ext cx="2934005" cy="2045415"/>
          </a:xfrm>
          <a:prstGeom prst="bentConnector2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6" name="接點: 肘形 85">
            <a:extLst>
              <a:ext uri="{FF2B5EF4-FFF2-40B4-BE49-F238E27FC236}">
                <a16:creationId xmlns:a16="http://schemas.microsoft.com/office/drawing/2014/main" id="{AC3F459C-8283-304F-B1B5-9184AE67C582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9949229" y="2257539"/>
            <a:ext cx="810261" cy="607611"/>
          </a:xfrm>
          <a:prstGeom prst="bentConnector3">
            <a:avLst>
              <a:gd name="adj1" fmla="val 50000"/>
            </a:avLst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0" name="接點: 肘形 89">
            <a:extLst>
              <a:ext uri="{FF2B5EF4-FFF2-40B4-BE49-F238E27FC236}">
                <a16:creationId xmlns:a16="http://schemas.microsoft.com/office/drawing/2014/main" id="{EBCFDE1E-64F3-B6E7-58F4-C869B0A0E297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9984889" y="4005551"/>
            <a:ext cx="814840" cy="479975"/>
          </a:xfrm>
          <a:prstGeom prst="bentConnector3">
            <a:avLst>
              <a:gd name="adj1" fmla="val 50000"/>
            </a:avLst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7" name="矩形 96">
            <a:extLst>
              <a:ext uri="{FF2B5EF4-FFF2-40B4-BE49-F238E27FC236}">
                <a16:creationId xmlns:a16="http://schemas.microsoft.com/office/drawing/2014/main" id="{4D9C7E2F-3065-F72A-E1DA-AC1BC5274E10}"/>
              </a:ext>
            </a:extLst>
          </p:cNvPr>
          <p:cNvSpPr/>
          <p:nvPr/>
        </p:nvSpPr>
        <p:spPr>
          <a:xfrm>
            <a:off x="10799729" y="2055028"/>
            <a:ext cx="1316924" cy="4050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continue</a:t>
            </a: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1760DFEF-95BA-C854-2453-626EB3C8BAE7}"/>
              </a:ext>
            </a:extLst>
          </p:cNvPr>
          <p:cNvSpPr/>
          <p:nvPr/>
        </p:nvSpPr>
        <p:spPr>
          <a:xfrm>
            <a:off x="10819227" y="3796477"/>
            <a:ext cx="1316924" cy="4050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continue</a:t>
            </a:r>
          </a:p>
        </p:txBody>
      </p:sp>
      <p:sp>
        <p:nvSpPr>
          <p:cNvPr id="99" name="矩形: 圓角 98">
            <a:extLst>
              <a:ext uri="{FF2B5EF4-FFF2-40B4-BE49-F238E27FC236}">
                <a16:creationId xmlns:a16="http://schemas.microsoft.com/office/drawing/2014/main" id="{4B142C68-FC95-6C91-A88A-DD0C440EE669}"/>
              </a:ext>
            </a:extLst>
          </p:cNvPr>
          <p:cNvSpPr/>
          <p:nvPr/>
        </p:nvSpPr>
        <p:spPr>
          <a:xfrm>
            <a:off x="5735320" y="264978"/>
            <a:ext cx="865006" cy="31371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特殊判斷</a:t>
            </a:r>
          </a:p>
        </p:txBody>
      </p:sp>
      <p:sp>
        <p:nvSpPr>
          <p:cNvPr id="100" name="平行四邊形 99">
            <a:extLst>
              <a:ext uri="{FF2B5EF4-FFF2-40B4-BE49-F238E27FC236}">
                <a16:creationId xmlns:a16="http://schemas.microsoft.com/office/drawing/2014/main" id="{291B5C9A-36EE-9B2D-C61B-7A504E175055}"/>
              </a:ext>
            </a:extLst>
          </p:cNvPr>
          <p:cNvSpPr/>
          <p:nvPr/>
        </p:nvSpPr>
        <p:spPr>
          <a:xfrm>
            <a:off x="3947172" y="2923046"/>
            <a:ext cx="1590992" cy="531640"/>
          </a:xfrm>
          <a:prstGeom prst="parallelogram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user_input</a:t>
            </a:r>
            <a:endParaRPr lang="zh-TW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cxnSp>
        <p:nvCxnSpPr>
          <p:cNvPr id="108" name="直線單箭頭接點 107">
            <a:extLst>
              <a:ext uri="{FF2B5EF4-FFF2-40B4-BE49-F238E27FC236}">
                <a16:creationId xmlns:a16="http://schemas.microsoft.com/office/drawing/2014/main" id="{2177D31E-66C4-B889-2A26-4C98F5C2D9A2}"/>
              </a:ext>
            </a:extLst>
          </p:cNvPr>
          <p:cNvCxnSpPr>
            <a:cxnSpLocks/>
            <a:stCxn id="31" idx="3"/>
            <a:endCxn id="100" idx="5"/>
          </p:cNvCxnSpPr>
          <p:nvPr/>
        </p:nvCxnSpPr>
        <p:spPr>
          <a:xfrm>
            <a:off x="3793133" y="3188866"/>
            <a:ext cx="220494" cy="0"/>
          </a:xfrm>
          <a:prstGeom prst="straightConnector1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805307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F5823873-B9EA-5E9E-0FA3-5DD4874653A1}"/>
              </a:ext>
            </a:extLst>
          </p:cNvPr>
          <p:cNvSpPr txBox="1"/>
          <p:nvPr/>
        </p:nvSpPr>
        <p:spPr>
          <a:xfrm>
            <a:off x="1340318" y="900832"/>
            <a:ext cx="1629076" cy="4503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300000"/>
              </a:lnSpc>
            </a:pPr>
            <a:r>
              <a:rPr lang="zh-TW" altLang="en-US" sz="2500" dirty="0"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交集</a:t>
            </a:r>
          </a:p>
          <a:p>
            <a:pPr algn="ctr">
              <a:lnSpc>
                <a:spcPct val="300000"/>
              </a:lnSpc>
            </a:pPr>
            <a:r>
              <a:rPr lang="zh-TW" altLang="en-US" sz="2500" dirty="0"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聯集</a:t>
            </a:r>
          </a:p>
          <a:p>
            <a:pPr algn="ctr">
              <a:lnSpc>
                <a:spcPct val="300000"/>
              </a:lnSpc>
            </a:pPr>
            <a:r>
              <a:rPr lang="zh-TW" altLang="en-US" sz="2500" dirty="0"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差集</a:t>
            </a:r>
          </a:p>
          <a:p>
            <a:pPr algn="ctr">
              <a:lnSpc>
                <a:spcPct val="300000"/>
              </a:lnSpc>
            </a:pPr>
            <a:r>
              <a:rPr lang="zh-TW" altLang="en-US" sz="2500" dirty="0"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互斥或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E1107DC-6F35-1F93-40C5-F1DE68D7E26C}"/>
              </a:ext>
            </a:extLst>
          </p:cNvPr>
          <p:cNvSpPr txBox="1"/>
          <p:nvPr/>
        </p:nvSpPr>
        <p:spPr>
          <a:xfrm>
            <a:off x="4466924" y="900832"/>
            <a:ext cx="1629076" cy="4503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300000"/>
              </a:lnSpc>
            </a:pPr>
            <a:r>
              <a:rPr lang="en-US" altLang="zh-TW" sz="2500" dirty="0"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&amp;</a:t>
            </a:r>
            <a:endParaRPr lang="zh-TW" altLang="en-US" sz="2500" dirty="0">
              <a:latin typeface="Noto Sans CJK TC Black" panose="020B0A00000000000000" pitchFamily="34" charset="-128"/>
              <a:ea typeface="Noto Sans CJK TC Black" panose="020B0A00000000000000" pitchFamily="34" charset="-128"/>
            </a:endParaRPr>
          </a:p>
          <a:p>
            <a:pPr algn="ctr">
              <a:lnSpc>
                <a:spcPct val="300000"/>
              </a:lnSpc>
            </a:pPr>
            <a:r>
              <a:rPr lang="en-US" altLang="zh-TW" sz="2500" dirty="0"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|</a:t>
            </a:r>
          </a:p>
          <a:p>
            <a:pPr algn="ctr">
              <a:lnSpc>
                <a:spcPct val="300000"/>
              </a:lnSpc>
            </a:pPr>
            <a:r>
              <a:rPr lang="en-US" altLang="zh-TW" sz="2500" dirty="0"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-</a:t>
            </a:r>
          </a:p>
          <a:p>
            <a:pPr algn="ctr">
              <a:lnSpc>
                <a:spcPct val="300000"/>
              </a:lnSpc>
            </a:pPr>
            <a:r>
              <a:rPr lang="en-US" altLang="zh-TW" sz="2500" dirty="0"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^</a:t>
            </a:r>
            <a:endParaRPr lang="zh-TW" altLang="en-US" sz="2500" dirty="0">
              <a:latin typeface="Noto Sans CJK TC Black" panose="020B0A00000000000000" pitchFamily="34" charset="-128"/>
              <a:ea typeface="Noto Sans CJK TC Black" panose="020B0A00000000000000" pitchFamily="34" charset="-128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D07737A-AA93-71C7-EE8F-744D4275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5222" y="987459"/>
            <a:ext cx="1947611" cy="1008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5EC7B7D-00ED-86BC-E759-53907D491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2" y="3422515"/>
            <a:ext cx="1947611" cy="1008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FE5A35C-7BDB-6705-DE28-82C7444D9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222" y="4502515"/>
            <a:ext cx="1947611" cy="1008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C94CA1E-DE8A-52E1-9928-756365CEE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5221" y="2204987"/>
            <a:ext cx="1947611" cy="1008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496A2CFD-B5E2-9952-FCBD-849666B8CCA7}"/>
              </a:ext>
            </a:extLst>
          </p:cNvPr>
          <p:cNvSpPr txBox="1"/>
          <p:nvPr/>
        </p:nvSpPr>
        <p:spPr>
          <a:xfrm>
            <a:off x="1535764" y="472259"/>
            <a:ext cx="12381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名稱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AD2E481-8C29-882F-82F2-38318329998F}"/>
              </a:ext>
            </a:extLst>
          </p:cNvPr>
          <p:cNvSpPr txBox="1"/>
          <p:nvPr/>
        </p:nvSpPr>
        <p:spPr>
          <a:xfrm>
            <a:off x="3685495" y="472259"/>
            <a:ext cx="319193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在 </a:t>
            </a:r>
            <a:r>
              <a:rPr lang="en-US" altLang="zh-TW" dirty="0"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Python </a:t>
            </a:r>
            <a:r>
              <a:rPr lang="zh-TW" altLang="en-US" dirty="0"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中的運算符號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9BC6053-9883-3D19-19F8-FF14CEA2EF92}"/>
              </a:ext>
            </a:extLst>
          </p:cNvPr>
          <p:cNvSpPr txBox="1"/>
          <p:nvPr/>
        </p:nvSpPr>
        <p:spPr>
          <a:xfrm>
            <a:off x="7464303" y="472259"/>
            <a:ext cx="319193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圖例</a:t>
            </a:r>
          </a:p>
        </p:txBody>
      </p:sp>
    </p:spTree>
    <p:extLst>
      <p:ext uri="{BB962C8B-B14F-4D97-AF65-F5344CB8AC3E}">
        <p14:creationId xmlns:p14="http://schemas.microsoft.com/office/powerpoint/2010/main" val="2664393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F5823873-B9EA-5E9E-0FA3-5DD4874653A1}"/>
              </a:ext>
            </a:extLst>
          </p:cNvPr>
          <p:cNvSpPr txBox="1"/>
          <p:nvPr/>
        </p:nvSpPr>
        <p:spPr>
          <a:xfrm>
            <a:off x="1308768" y="900832"/>
            <a:ext cx="1629076" cy="4503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300000"/>
              </a:lnSpc>
            </a:pPr>
            <a:r>
              <a:rPr lang="zh-TW" altLang="en-US" sz="2500" dirty="0"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子集</a:t>
            </a:r>
          </a:p>
          <a:p>
            <a:pPr algn="ctr">
              <a:lnSpc>
                <a:spcPct val="300000"/>
              </a:lnSpc>
            </a:pPr>
            <a:r>
              <a:rPr lang="zh-TW" altLang="en-US" sz="2500" dirty="0"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真子集</a:t>
            </a:r>
          </a:p>
          <a:p>
            <a:pPr algn="ctr">
              <a:lnSpc>
                <a:spcPct val="300000"/>
              </a:lnSpc>
            </a:pPr>
            <a:r>
              <a:rPr lang="zh-TW" altLang="en-US" sz="2500" dirty="0"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超集合</a:t>
            </a:r>
          </a:p>
          <a:p>
            <a:pPr algn="ctr">
              <a:lnSpc>
                <a:spcPct val="300000"/>
              </a:lnSpc>
            </a:pPr>
            <a:r>
              <a:rPr lang="zh-TW" altLang="en-US" sz="2500" dirty="0"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真超集合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73D3186-32BA-ADB3-1368-8F8EAE4F027D}"/>
              </a:ext>
            </a:extLst>
          </p:cNvPr>
          <p:cNvSpPr txBox="1"/>
          <p:nvPr/>
        </p:nvSpPr>
        <p:spPr>
          <a:xfrm>
            <a:off x="1535764" y="472259"/>
            <a:ext cx="12381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名稱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B46884B-53AE-EB93-07AB-0A06BBC48EC7}"/>
              </a:ext>
            </a:extLst>
          </p:cNvPr>
          <p:cNvSpPr txBox="1"/>
          <p:nvPr/>
        </p:nvSpPr>
        <p:spPr>
          <a:xfrm>
            <a:off x="3685495" y="472259"/>
            <a:ext cx="319193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在 </a:t>
            </a:r>
            <a:r>
              <a:rPr lang="en-US" altLang="zh-TW" dirty="0"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Python </a:t>
            </a:r>
            <a:r>
              <a:rPr lang="zh-TW" altLang="en-US" dirty="0"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中的比較符號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2423BF8-F59F-F390-AB26-CB7D23D7A271}"/>
              </a:ext>
            </a:extLst>
          </p:cNvPr>
          <p:cNvSpPr txBox="1"/>
          <p:nvPr/>
        </p:nvSpPr>
        <p:spPr>
          <a:xfrm>
            <a:off x="7464303" y="472259"/>
            <a:ext cx="319193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圖例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CD3BE07-3FCB-D11E-A0B8-74B1365B5A81}"/>
              </a:ext>
            </a:extLst>
          </p:cNvPr>
          <p:cNvSpPr txBox="1"/>
          <p:nvPr/>
        </p:nvSpPr>
        <p:spPr>
          <a:xfrm>
            <a:off x="4466924" y="900832"/>
            <a:ext cx="1629076" cy="4503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300000"/>
              </a:lnSpc>
            </a:pPr>
            <a:r>
              <a:rPr lang="en-US" altLang="zh-TW" sz="2500" dirty="0"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&lt;=</a:t>
            </a:r>
            <a:endParaRPr lang="zh-TW" altLang="en-US" sz="2500" dirty="0">
              <a:latin typeface="Noto Sans CJK TC Black" panose="020B0A00000000000000" pitchFamily="34" charset="-128"/>
              <a:ea typeface="Noto Sans CJK TC Black" panose="020B0A00000000000000" pitchFamily="34" charset="-128"/>
            </a:endParaRPr>
          </a:p>
          <a:p>
            <a:pPr algn="ctr">
              <a:lnSpc>
                <a:spcPct val="300000"/>
              </a:lnSpc>
            </a:pPr>
            <a:r>
              <a:rPr lang="en-US" altLang="zh-TW" sz="2500" dirty="0"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&lt;</a:t>
            </a:r>
          </a:p>
          <a:p>
            <a:pPr algn="ctr">
              <a:lnSpc>
                <a:spcPct val="300000"/>
              </a:lnSpc>
            </a:pPr>
            <a:r>
              <a:rPr lang="en-US" altLang="zh-TW" sz="2500" dirty="0"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&gt;=</a:t>
            </a:r>
          </a:p>
          <a:p>
            <a:pPr algn="ctr">
              <a:lnSpc>
                <a:spcPct val="300000"/>
              </a:lnSpc>
            </a:pPr>
            <a:r>
              <a:rPr lang="en-US" altLang="zh-TW" sz="2500" dirty="0"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&gt;</a:t>
            </a:r>
            <a:endParaRPr lang="zh-TW" altLang="en-US" sz="2500" dirty="0">
              <a:latin typeface="Noto Sans CJK TC Black" panose="020B0A00000000000000" pitchFamily="34" charset="-128"/>
              <a:ea typeface="Noto Sans CJK TC Black" panose="020B0A00000000000000" pitchFamily="34" charset="-128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3DFDD3A-FC69-E801-8ACE-DC1701300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862" y="3832119"/>
            <a:ext cx="3360374" cy="141194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04A786D-538A-696E-3E71-EA64ED32B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862" y="1607593"/>
            <a:ext cx="3360374" cy="135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97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173D3186-32BA-ADB3-1368-8F8EAE4F027D}"/>
              </a:ext>
            </a:extLst>
          </p:cNvPr>
          <p:cNvSpPr txBox="1"/>
          <p:nvPr/>
        </p:nvSpPr>
        <p:spPr>
          <a:xfrm>
            <a:off x="2780365" y="277525"/>
            <a:ext cx="196943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元組 （</a:t>
            </a:r>
            <a:r>
              <a:rPr lang="en-US" altLang="zh-TW" dirty="0"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tuple</a:t>
            </a:r>
            <a:r>
              <a:rPr lang="zh-TW" altLang="en-US" dirty="0"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）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64073FD-CA5F-BFEE-E807-8F80053BCFBA}"/>
              </a:ext>
            </a:extLst>
          </p:cNvPr>
          <p:cNvSpPr txBox="1"/>
          <p:nvPr/>
        </p:nvSpPr>
        <p:spPr>
          <a:xfrm>
            <a:off x="4964765" y="277525"/>
            <a:ext cx="196943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串列（</a:t>
            </a:r>
            <a:r>
              <a:rPr lang="en-US" altLang="zh-TW" dirty="0"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list</a:t>
            </a:r>
            <a:r>
              <a:rPr lang="zh-TW" altLang="en-US" dirty="0"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）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3058958-5FA2-5B5E-4641-8F16F55A754E}"/>
              </a:ext>
            </a:extLst>
          </p:cNvPr>
          <p:cNvSpPr txBox="1"/>
          <p:nvPr/>
        </p:nvSpPr>
        <p:spPr>
          <a:xfrm>
            <a:off x="7149165" y="277525"/>
            <a:ext cx="196943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字典（</a:t>
            </a:r>
            <a:r>
              <a:rPr lang="en-US" altLang="zh-TW" dirty="0"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dict</a:t>
            </a:r>
            <a:r>
              <a:rPr lang="zh-TW" altLang="en-US" dirty="0"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）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FEBB2B1-B6D2-A3FA-6A6D-0F425D08A9A8}"/>
              </a:ext>
            </a:extLst>
          </p:cNvPr>
          <p:cNvSpPr txBox="1"/>
          <p:nvPr/>
        </p:nvSpPr>
        <p:spPr>
          <a:xfrm>
            <a:off x="9333565" y="277525"/>
            <a:ext cx="196943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集合（</a:t>
            </a:r>
            <a:r>
              <a:rPr lang="en-US" altLang="zh-TW" dirty="0"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set</a:t>
            </a:r>
            <a:r>
              <a:rPr lang="zh-TW" altLang="en-US" dirty="0"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）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00D9109-0FD3-751C-0465-78DDF9393720}"/>
              </a:ext>
            </a:extLst>
          </p:cNvPr>
          <p:cNvSpPr txBox="1"/>
          <p:nvPr/>
        </p:nvSpPr>
        <p:spPr>
          <a:xfrm>
            <a:off x="621364" y="946391"/>
            <a:ext cx="152916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可變性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21B90AA-FDE9-E9B4-5C64-46DAEFC5E089}"/>
              </a:ext>
            </a:extLst>
          </p:cNvPr>
          <p:cNvSpPr txBox="1"/>
          <p:nvPr/>
        </p:nvSpPr>
        <p:spPr>
          <a:xfrm>
            <a:off x="621364" y="2673039"/>
            <a:ext cx="152916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取得某元素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532EFE0-6FD8-7B34-B5EA-A53357A413AE}"/>
              </a:ext>
            </a:extLst>
          </p:cNvPr>
          <p:cNvSpPr txBox="1"/>
          <p:nvPr/>
        </p:nvSpPr>
        <p:spPr>
          <a:xfrm>
            <a:off x="621364" y="6236918"/>
            <a:ext cx="152916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生成式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729E7BE-328F-D3DD-45EB-8FA3308DEA19}"/>
              </a:ext>
            </a:extLst>
          </p:cNvPr>
          <p:cNvSpPr txBox="1"/>
          <p:nvPr/>
        </p:nvSpPr>
        <p:spPr>
          <a:xfrm>
            <a:off x="621364" y="3536363"/>
            <a:ext cx="152916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添加項目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45EBBB8-C6FB-A2F6-6D3F-8DF904C195FE}"/>
              </a:ext>
            </a:extLst>
          </p:cNvPr>
          <p:cNvSpPr txBox="1"/>
          <p:nvPr/>
        </p:nvSpPr>
        <p:spPr>
          <a:xfrm>
            <a:off x="621364" y="5326514"/>
            <a:ext cx="152916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刪除項目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0764793-4C0A-FC29-7EC8-DFB40A9515C0}"/>
              </a:ext>
            </a:extLst>
          </p:cNvPr>
          <p:cNvSpPr txBox="1"/>
          <p:nvPr/>
        </p:nvSpPr>
        <p:spPr>
          <a:xfrm>
            <a:off x="621364" y="1809715"/>
            <a:ext cx="152916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建立空結構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2C2B289-7010-BB5B-81E0-5B50713C3A7D}"/>
              </a:ext>
            </a:extLst>
          </p:cNvPr>
          <p:cNvSpPr txBox="1"/>
          <p:nvPr/>
        </p:nvSpPr>
        <p:spPr>
          <a:xfrm>
            <a:off x="2780365" y="946391"/>
            <a:ext cx="1969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❌ </a:t>
            </a:r>
            <a:r>
              <a:rPr lang="zh-TW" altLang="en-US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不可變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9D4B3D3-3393-B7B0-E052-7C7DC3745DB2}"/>
              </a:ext>
            </a:extLst>
          </p:cNvPr>
          <p:cNvSpPr txBox="1"/>
          <p:nvPr/>
        </p:nvSpPr>
        <p:spPr>
          <a:xfrm>
            <a:off x="4964765" y="946391"/>
            <a:ext cx="1969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✅ 可變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C547CE4-B932-0211-1084-9C6800B946C1}"/>
              </a:ext>
            </a:extLst>
          </p:cNvPr>
          <p:cNvSpPr txBox="1"/>
          <p:nvPr/>
        </p:nvSpPr>
        <p:spPr>
          <a:xfrm>
            <a:off x="7149165" y="946391"/>
            <a:ext cx="1969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✅ 可變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914A1E95-AC7E-8479-6BC3-2FD9C66DEF42}"/>
              </a:ext>
            </a:extLst>
          </p:cNvPr>
          <p:cNvSpPr txBox="1"/>
          <p:nvPr/>
        </p:nvSpPr>
        <p:spPr>
          <a:xfrm>
            <a:off x="9333565" y="946391"/>
            <a:ext cx="1969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✅ 可變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F606AA0-11B3-65A8-7D3B-3033E9E6D076}"/>
              </a:ext>
            </a:extLst>
          </p:cNvPr>
          <p:cNvSpPr txBox="1"/>
          <p:nvPr/>
        </p:nvSpPr>
        <p:spPr>
          <a:xfrm>
            <a:off x="2780365" y="1790906"/>
            <a:ext cx="1969436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tuple(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zh-TW" altLang="en-US" sz="1600" b="1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或 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 , )</a:t>
            </a:r>
            <a:endParaRPr lang="zh-TW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302F873-24A9-6201-18B9-5F6BEF26DFAF}"/>
              </a:ext>
            </a:extLst>
          </p:cNvPr>
          <p:cNvSpPr txBox="1"/>
          <p:nvPr/>
        </p:nvSpPr>
        <p:spPr>
          <a:xfrm>
            <a:off x="4964765" y="1790906"/>
            <a:ext cx="196943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list(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zh-TW" altLang="en-US" b="1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或 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[ ]</a:t>
            </a:r>
            <a:endParaRPr lang="zh-TW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9870CB4-821B-0B86-582F-43D6DDBF8ED7}"/>
              </a:ext>
            </a:extLst>
          </p:cNvPr>
          <p:cNvSpPr txBox="1"/>
          <p:nvPr/>
        </p:nvSpPr>
        <p:spPr>
          <a:xfrm>
            <a:off x="7149165" y="1790906"/>
            <a:ext cx="196943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dict(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zh-TW" altLang="en-US" b="1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或 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}</a:t>
            </a:r>
            <a:endParaRPr lang="zh-TW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67336C7B-8F79-4A43-23CB-B0EF71C2BB90}"/>
              </a:ext>
            </a:extLst>
          </p:cNvPr>
          <p:cNvSpPr txBox="1"/>
          <p:nvPr/>
        </p:nvSpPr>
        <p:spPr>
          <a:xfrm>
            <a:off x="9333565" y="1790906"/>
            <a:ext cx="1969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set( )</a:t>
            </a:r>
            <a:endParaRPr lang="zh-TW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F08DA76E-A97B-430E-9A9D-835B8398355A}"/>
              </a:ext>
            </a:extLst>
          </p:cNvPr>
          <p:cNvSpPr txBox="1"/>
          <p:nvPr/>
        </p:nvSpPr>
        <p:spPr>
          <a:xfrm>
            <a:off x="2780365" y="2673039"/>
            <a:ext cx="1969436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[ offset ]</a:t>
            </a:r>
            <a:endParaRPr lang="zh-TW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9EF7D7A-1274-D942-8A4C-A6AE8C9346AE}"/>
              </a:ext>
            </a:extLst>
          </p:cNvPr>
          <p:cNvSpPr txBox="1"/>
          <p:nvPr/>
        </p:nvSpPr>
        <p:spPr>
          <a:xfrm>
            <a:off x="4964765" y="2673039"/>
            <a:ext cx="1969436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[ offset ]</a:t>
            </a:r>
            <a:endParaRPr lang="zh-TW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7D43DFF2-3FB7-BA72-3FBB-B0D40CDD4535}"/>
              </a:ext>
            </a:extLst>
          </p:cNvPr>
          <p:cNvSpPr txBox="1"/>
          <p:nvPr/>
        </p:nvSpPr>
        <p:spPr>
          <a:xfrm>
            <a:off x="7149165" y="2565317"/>
            <a:ext cx="1969436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[ “key” ]</a:t>
            </a:r>
          </a:p>
          <a:p>
            <a:pPr algn="ctr"/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.get(“key”)</a:t>
            </a:r>
            <a:endParaRPr lang="zh-TW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3371B0B1-8651-1664-2B0C-5E3AEFAA40CD}"/>
              </a:ext>
            </a:extLst>
          </p:cNvPr>
          <p:cNvSpPr txBox="1"/>
          <p:nvPr/>
        </p:nvSpPr>
        <p:spPr>
          <a:xfrm>
            <a:off x="9333565" y="2673039"/>
            <a:ext cx="1969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[ offset ]</a:t>
            </a:r>
            <a:endParaRPr lang="zh-TW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EB8DD163-08E1-4028-0BDD-67ECDB73B963}"/>
              </a:ext>
            </a:extLst>
          </p:cNvPr>
          <p:cNvSpPr txBox="1"/>
          <p:nvPr/>
        </p:nvSpPr>
        <p:spPr>
          <a:xfrm>
            <a:off x="2780365" y="3534487"/>
            <a:ext cx="1969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❌ </a:t>
            </a:r>
            <a:r>
              <a:rPr lang="zh-TW" altLang="en-US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不可以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FF99592C-7769-5FD5-E71D-4A6EB1DEEB65}"/>
              </a:ext>
            </a:extLst>
          </p:cNvPr>
          <p:cNvSpPr txBox="1"/>
          <p:nvPr/>
        </p:nvSpPr>
        <p:spPr>
          <a:xfrm>
            <a:off x="2780365" y="5322762"/>
            <a:ext cx="1969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❌ </a:t>
            </a:r>
            <a:r>
              <a:rPr lang="zh-TW" altLang="en-US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不可以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39C58C35-81F1-E65B-0D55-3948029BC117}"/>
              </a:ext>
            </a:extLst>
          </p:cNvPr>
          <p:cNvSpPr txBox="1"/>
          <p:nvPr/>
        </p:nvSpPr>
        <p:spPr>
          <a:xfrm>
            <a:off x="2780365" y="6236918"/>
            <a:ext cx="1969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❌ </a:t>
            </a:r>
            <a:r>
              <a:rPr lang="zh-TW" altLang="en-US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沒有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CA5AA4DF-A5F4-8616-D042-F6E07FE743D6}"/>
              </a:ext>
            </a:extLst>
          </p:cNvPr>
          <p:cNvSpPr txBox="1"/>
          <p:nvPr/>
        </p:nvSpPr>
        <p:spPr>
          <a:xfrm>
            <a:off x="4964765" y="3303654"/>
            <a:ext cx="1969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.append(offset)</a:t>
            </a:r>
          </a:p>
          <a:p>
            <a:pPr algn="ctr"/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.insert(offset)</a:t>
            </a:r>
            <a:endParaRPr lang="zh-TW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1781A951-1457-889C-F7CD-07A84AE2F43C}"/>
              </a:ext>
            </a:extLst>
          </p:cNvPr>
          <p:cNvSpPr txBox="1"/>
          <p:nvPr/>
        </p:nvSpPr>
        <p:spPr>
          <a:xfrm>
            <a:off x="4964764" y="5209091"/>
            <a:ext cx="1969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del </a:t>
            </a:r>
          </a:p>
          <a:p>
            <a:pPr algn="ctr"/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.remove()</a:t>
            </a:r>
            <a:endParaRPr lang="zh-TW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A8268B20-9F73-968D-9756-2493723F731A}"/>
              </a:ext>
            </a:extLst>
          </p:cNvPr>
          <p:cNvSpPr txBox="1"/>
          <p:nvPr/>
        </p:nvSpPr>
        <p:spPr>
          <a:xfrm>
            <a:off x="7149165" y="5341903"/>
            <a:ext cx="1969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del </a:t>
            </a: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EBD181E1-B310-885A-FC11-C593434E5737}"/>
              </a:ext>
            </a:extLst>
          </p:cNvPr>
          <p:cNvSpPr txBox="1"/>
          <p:nvPr/>
        </p:nvSpPr>
        <p:spPr>
          <a:xfrm>
            <a:off x="7149165" y="3420324"/>
            <a:ext cx="1969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[“key”] = value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68E6C4CF-E8A4-86E1-C0A3-A4A3F74637FC}"/>
              </a:ext>
            </a:extLst>
          </p:cNvPr>
          <p:cNvSpPr txBox="1"/>
          <p:nvPr/>
        </p:nvSpPr>
        <p:spPr>
          <a:xfrm>
            <a:off x="621364" y="4396707"/>
            <a:ext cx="152916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結合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A5959DD5-BB4E-C3B1-F07D-8EF42718A01B}"/>
              </a:ext>
            </a:extLst>
          </p:cNvPr>
          <p:cNvSpPr txBox="1"/>
          <p:nvPr/>
        </p:nvSpPr>
        <p:spPr>
          <a:xfrm>
            <a:off x="2780365" y="4395935"/>
            <a:ext cx="1969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❌ </a:t>
            </a:r>
            <a:r>
              <a:rPr lang="zh-TW" altLang="en-US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不可以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9688EDF3-B7B4-37A2-BB9F-3F2922B47EA3}"/>
              </a:ext>
            </a:extLst>
          </p:cNvPr>
          <p:cNvSpPr txBox="1"/>
          <p:nvPr/>
        </p:nvSpPr>
        <p:spPr>
          <a:xfrm>
            <a:off x="4964764" y="4288213"/>
            <a:ext cx="1969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</a:t>
            </a:r>
          </a:p>
          <a:p>
            <a:pPr algn="ctr"/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.extend()</a:t>
            </a:r>
            <a:endParaRPr lang="zh-TW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5ECB96FC-BEC1-3E8D-3CF8-5B900DAEC038}"/>
              </a:ext>
            </a:extLst>
          </p:cNvPr>
          <p:cNvSpPr txBox="1"/>
          <p:nvPr/>
        </p:nvSpPr>
        <p:spPr>
          <a:xfrm>
            <a:off x="6980767" y="4317619"/>
            <a:ext cx="2306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{**dict1, **dict2}</a:t>
            </a:r>
          </a:p>
          <a:p>
            <a:pPr algn="ctr"/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.update()</a:t>
            </a:r>
            <a:endParaRPr lang="zh-TW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D7BA45E9-A9F9-8441-9EDC-F2D8A432D789}"/>
              </a:ext>
            </a:extLst>
          </p:cNvPr>
          <p:cNvSpPr txBox="1"/>
          <p:nvPr/>
        </p:nvSpPr>
        <p:spPr>
          <a:xfrm>
            <a:off x="9333565" y="5341903"/>
            <a:ext cx="1969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.remove()</a:t>
            </a: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B6C8908F-EA36-4AC4-0022-AE09D77D8D6F}"/>
              </a:ext>
            </a:extLst>
          </p:cNvPr>
          <p:cNvSpPr txBox="1"/>
          <p:nvPr/>
        </p:nvSpPr>
        <p:spPr>
          <a:xfrm>
            <a:off x="9333565" y="3489846"/>
            <a:ext cx="1969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.add()</a:t>
            </a:r>
            <a:endParaRPr lang="zh-TW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1098B7FF-4FB4-D761-5576-F19AE27026C2}"/>
              </a:ext>
            </a:extLst>
          </p:cNvPr>
          <p:cNvSpPr txBox="1"/>
          <p:nvPr/>
        </p:nvSpPr>
        <p:spPr>
          <a:xfrm>
            <a:off x="9333565" y="4294244"/>
            <a:ext cx="1969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.union()</a:t>
            </a:r>
            <a:b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|</a:t>
            </a:r>
            <a:endParaRPr lang="zh-TW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83C0ECC2-E554-5381-1E33-839B93FB5C3B}"/>
              </a:ext>
            </a:extLst>
          </p:cNvPr>
          <p:cNvSpPr txBox="1"/>
          <p:nvPr/>
        </p:nvSpPr>
        <p:spPr>
          <a:xfrm>
            <a:off x="4964764" y="6149608"/>
            <a:ext cx="1859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b="1" dirty="0">
                <a:solidFill>
                  <a:srgbClr val="0070C0"/>
                </a:solidFill>
                <a:latin typeface="Consolas" panose="020B0609020204030204" pitchFamily="49" charset="0"/>
              </a:rPr>
              <a:t>item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for </a:t>
            </a:r>
            <a:r>
              <a:rPr lang="en-US" altLang="zh-TW" sz="1400" b="1" dirty="0">
                <a:solidFill>
                  <a:srgbClr val="0070C0"/>
                </a:solidFill>
                <a:latin typeface="Consolas" panose="020B0609020204030204" pitchFamily="49" charset="0"/>
              </a:rPr>
              <a:t>item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in </a:t>
            </a:r>
            <a:r>
              <a:rPr lang="en-US" altLang="zh-TW" sz="1400" b="1" dirty="0">
                <a:solidFill>
                  <a:srgbClr val="00B050"/>
                </a:solidFill>
                <a:latin typeface="Consolas" panose="020B0609020204030204" pitchFamily="49" charset="0"/>
              </a:rPr>
              <a:t>iterable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46EDDAB7-7A81-F069-1A10-EECC10A7BB7A}"/>
              </a:ext>
            </a:extLst>
          </p:cNvPr>
          <p:cNvSpPr txBox="1"/>
          <p:nvPr/>
        </p:nvSpPr>
        <p:spPr>
          <a:xfrm>
            <a:off x="7149165" y="6061200"/>
            <a:ext cx="20853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altLang="zh-TW" sz="14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key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altLang="zh-TW" sz="1400" b="1" dirty="0">
                <a:solidFill>
                  <a:srgbClr val="0070C0"/>
                </a:solidFill>
                <a:latin typeface="Consolas" panose="020B0609020204030204" pitchFamily="49" charset="0"/>
              </a:rPr>
              <a:t>value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 algn="ctr"/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for </a:t>
            </a:r>
            <a:r>
              <a:rPr lang="en-US" altLang="zh-TW" sz="1400" b="1" dirty="0">
                <a:solidFill>
                  <a:srgbClr val="0070C0"/>
                </a:solidFill>
                <a:latin typeface="Consolas" panose="020B0609020204030204" pitchFamily="49" charset="0"/>
              </a:rPr>
              <a:t>value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in </a:t>
            </a:r>
            <a:r>
              <a:rPr lang="en-US" altLang="zh-TW" sz="1400" b="1" dirty="0">
                <a:solidFill>
                  <a:srgbClr val="00B050"/>
                </a:solidFill>
                <a:latin typeface="Consolas" panose="020B0609020204030204" pitchFamily="49" charset="0"/>
              </a:rPr>
              <a:t>iterable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D533D3FC-06A2-F3B2-F716-2541B3B07D9D}"/>
              </a:ext>
            </a:extLst>
          </p:cNvPr>
          <p:cNvSpPr txBox="1"/>
          <p:nvPr/>
        </p:nvSpPr>
        <p:spPr>
          <a:xfrm>
            <a:off x="9275591" y="6149608"/>
            <a:ext cx="2085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altLang="zh-TW" sz="1400" b="1" dirty="0">
                <a:solidFill>
                  <a:srgbClr val="0070C0"/>
                </a:solidFill>
                <a:latin typeface="Consolas" panose="020B0609020204030204" pitchFamily="49" charset="0"/>
              </a:rPr>
              <a:t>item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for </a:t>
            </a:r>
            <a:r>
              <a:rPr lang="en-US" altLang="zh-TW" sz="1400" b="1" dirty="0">
                <a:solidFill>
                  <a:srgbClr val="0070C0"/>
                </a:solidFill>
                <a:latin typeface="Consolas" panose="020B0609020204030204" pitchFamily="49" charset="0"/>
              </a:rPr>
              <a:t>item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in </a:t>
            </a:r>
          </a:p>
          <a:p>
            <a:pPr algn="ctr"/>
            <a:r>
              <a:rPr lang="en-US" altLang="zh-TW" sz="1400" b="1" dirty="0">
                <a:solidFill>
                  <a:srgbClr val="00B050"/>
                </a:solidFill>
                <a:latin typeface="Consolas" panose="020B0609020204030204" pitchFamily="49" charset="0"/>
              </a:rPr>
              <a:t>iterable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07454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371AA20E-1818-4D39-5C11-50C6F7D820B0}"/>
              </a:ext>
            </a:extLst>
          </p:cNvPr>
          <p:cNvGrpSpPr/>
          <p:nvPr/>
        </p:nvGrpSpPr>
        <p:grpSpPr>
          <a:xfrm>
            <a:off x="3248275" y="5769890"/>
            <a:ext cx="5695449" cy="655407"/>
            <a:chOff x="4556453" y="6273909"/>
            <a:chExt cx="3435022" cy="395287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8021036B-C1D2-18BE-CBE5-F02EC87BE3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3367" b="50000"/>
            <a:stretch/>
          </p:blipFill>
          <p:spPr>
            <a:xfrm>
              <a:off x="4556453" y="6273909"/>
              <a:ext cx="453697" cy="395287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2B8D2527-4960-3EB0-453C-501A81F70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5808"/>
            <a:stretch/>
          </p:blipFill>
          <p:spPr>
            <a:xfrm>
              <a:off x="5010150" y="6373736"/>
              <a:ext cx="2981325" cy="2954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301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A8C7124-AC40-2E70-D8C6-DF3654C53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994" y="0"/>
            <a:ext cx="53980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5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8CF0A64-A25A-FA9D-D90F-BB1437406E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39"/>
          <a:stretch/>
        </p:blipFill>
        <p:spPr>
          <a:xfrm>
            <a:off x="463483" y="609600"/>
            <a:ext cx="11265034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59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B10CEFB0-ACFD-8980-8F4B-96580FD0C489}"/>
              </a:ext>
            </a:extLst>
          </p:cNvPr>
          <p:cNvSpPr txBox="1"/>
          <p:nvPr/>
        </p:nvSpPr>
        <p:spPr>
          <a:xfrm>
            <a:off x="6144215" y="367948"/>
            <a:ext cx="196943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fib(5)</a:t>
            </a:r>
            <a:endParaRPr lang="zh-TW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AF2FCD0-F7F2-8AC9-5485-858A3E23C8FC}"/>
              </a:ext>
            </a:extLst>
          </p:cNvPr>
          <p:cNvSpPr txBox="1"/>
          <p:nvPr/>
        </p:nvSpPr>
        <p:spPr>
          <a:xfrm>
            <a:off x="3093631" y="1234222"/>
            <a:ext cx="196943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fib(4)</a:t>
            </a:r>
            <a:endParaRPr lang="zh-TW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FCD90C5-F58C-7647-FDFD-6498F1E34C63}"/>
              </a:ext>
            </a:extLst>
          </p:cNvPr>
          <p:cNvSpPr txBox="1"/>
          <p:nvPr/>
        </p:nvSpPr>
        <p:spPr>
          <a:xfrm>
            <a:off x="8771646" y="1234222"/>
            <a:ext cx="196943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fib(3)</a:t>
            </a:r>
            <a:endParaRPr lang="zh-TW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AB033A8-7EA5-528A-6863-BB35BF552677}"/>
              </a:ext>
            </a:extLst>
          </p:cNvPr>
          <p:cNvSpPr txBox="1"/>
          <p:nvPr/>
        </p:nvSpPr>
        <p:spPr>
          <a:xfrm>
            <a:off x="1170226" y="2285961"/>
            <a:ext cx="196943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fib(3)</a:t>
            </a:r>
            <a:endParaRPr lang="zh-TW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3EECC44-9C28-D8CA-D453-A179B1A601DF}"/>
              </a:ext>
            </a:extLst>
          </p:cNvPr>
          <p:cNvSpPr txBox="1"/>
          <p:nvPr/>
        </p:nvSpPr>
        <p:spPr>
          <a:xfrm>
            <a:off x="7724005" y="2285961"/>
            <a:ext cx="196943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fib(2)</a:t>
            </a:r>
            <a:endParaRPr lang="zh-TW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4E4B581-A99C-7415-177A-875FC52F36EA}"/>
              </a:ext>
            </a:extLst>
          </p:cNvPr>
          <p:cNvSpPr txBox="1"/>
          <p:nvPr/>
        </p:nvSpPr>
        <p:spPr>
          <a:xfrm>
            <a:off x="5111282" y="2285961"/>
            <a:ext cx="196943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fib(2)</a:t>
            </a:r>
            <a:endParaRPr lang="zh-TW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7863FF5-2829-E62D-5026-CDBDE74E4165}"/>
              </a:ext>
            </a:extLst>
          </p:cNvPr>
          <p:cNvSpPr txBox="1"/>
          <p:nvPr/>
        </p:nvSpPr>
        <p:spPr>
          <a:xfrm>
            <a:off x="9891831" y="2285961"/>
            <a:ext cx="196943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fib(1)</a:t>
            </a:r>
            <a:endParaRPr lang="zh-TW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5AD0A2-4091-C811-3368-0A1A353F469A}"/>
              </a:ext>
            </a:extLst>
          </p:cNvPr>
          <p:cNvSpPr txBox="1"/>
          <p:nvPr/>
        </p:nvSpPr>
        <p:spPr>
          <a:xfrm>
            <a:off x="185508" y="3429000"/>
            <a:ext cx="196943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fib(2)</a:t>
            </a:r>
            <a:endParaRPr lang="zh-TW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C334BBD-5A2C-9F82-C61F-77557ABF6C15}"/>
              </a:ext>
            </a:extLst>
          </p:cNvPr>
          <p:cNvSpPr txBox="1"/>
          <p:nvPr/>
        </p:nvSpPr>
        <p:spPr>
          <a:xfrm>
            <a:off x="2353333" y="3429000"/>
            <a:ext cx="196943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fib(1)</a:t>
            </a:r>
            <a:endParaRPr lang="zh-TW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接點: 肘形 20">
            <a:extLst>
              <a:ext uri="{FF2B5EF4-FFF2-40B4-BE49-F238E27FC236}">
                <a16:creationId xmlns:a16="http://schemas.microsoft.com/office/drawing/2014/main" id="{BE245975-0F64-5F65-098F-97A5895C5D5D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rot="5400000">
            <a:off x="5401337" y="-493375"/>
            <a:ext cx="404609" cy="3050584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接點: 肘形 23">
            <a:extLst>
              <a:ext uri="{FF2B5EF4-FFF2-40B4-BE49-F238E27FC236}">
                <a16:creationId xmlns:a16="http://schemas.microsoft.com/office/drawing/2014/main" id="{519113EA-0507-8B46-77F9-719E50C77239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 rot="16200000" flipH="1">
            <a:off x="8240344" y="-281799"/>
            <a:ext cx="404609" cy="2627431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id="{1D01BFB5-5B82-2D05-AFDD-FA231CC3BE1B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5400000">
            <a:off x="2821610" y="1029222"/>
            <a:ext cx="590074" cy="1923405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接點: 肘形 29">
            <a:extLst>
              <a:ext uri="{FF2B5EF4-FFF2-40B4-BE49-F238E27FC236}">
                <a16:creationId xmlns:a16="http://schemas.microsoft.com/office/drawing/2014/main" id="{6A15C71B-39A4-6961-7EB7-296A843E5116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 rot="16200000" flipH="1">
            <a:off x="4792137" y="982098"/>
            <a:ext cx="590074" cy="2017651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接點: 肘形 32">
            <a:extLst>
              <a:ext uri="{FF2B5EF4-FFF2-40B4-BE49-F238E27FC236}">
                <a16:creationId xmlns:a16="http://schemas.microsoft.com/office/drawing/2014/main" id="{B5F509ED-8117-AEA8-B2A3-2C3FE30E40ED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5400000">
            <a:off x="8937507" y="1467104"/>
            <a:ext cx="590074" cy="1047641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接點: 肘形 35">
            <a:extLst>
              <a:ext uri="{FF2B5EF4-FFF2-40B4-BE49-F238E27FC236}">
                <a16:creationId xmlns:a16="http://schemas.microsoft.com/office/drawing/2014/main" id="{42A9174D-4740-4E0F-7CD8-5B4F46B6AE66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rot="16200000" flipH="1">
            <a:off x="10021419" y="1430831"/>
            <a:ext cx="590074" cy="1120185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接點: 肘形 38">
            <a:extLst>
              <a:ext uri="{FF2B5EF4-FFF2-40B4-BE49-F238E27FC236}">
                <a16:creationId xmlns:a16="http://schemas.microsoft.com/office/drawing/2014/main" id="{3249ABAC-DFD4-2DBA-1143-6B95728B0E25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 rot="5400000">
            <a:off x="1321898" y="2595954"/>
            <a:ext cx="681374" cy="984718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接點: 肘形 41">
            <a:extLst>
              <a:ext uri="{FF2B5EF4-FFF2-40B4-BE49-F238E27FC236}">
                <a16:creationId xmlns:a16="http://schemas.microsoft.com/office/drawing/2014/main" id="{06E362A7-8B26-65D2-3A51-FA6946E3270F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 rot="16200000" flipH="1">
            <a:off x="2405810" y="2496759"/>
            <a:ext cx="681374" cy="118310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449DD2DF-2630-9168-843E-8652EFFBF01C}"/>
              </a:ext>
            </a:extLst>
          </p:cNvPr>
          <p:cNvCxnSpPr>
            <a:cxnSpLocks/>
            <a:stCxn id="10" idx="2"/>
            <a:endCxn id="94" idx="0"/>
          </p:cNvCxnSpPr>
          <p:nvPr/>
        </p:nvCxnSpPr>
        <p:spPr>
          <a:xfrm>
            <a:off x="1170226" y="3890665"/>
            <a:ext cx="0" cy="485582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4B1FD144-F2E9-A92A-BB18-F2D5C292A09E}"/>
              </a:ext>
            </a:extLst>
          </p:cNvPr>
          <p:cNvCxnSpPr>
            <a:cxnSpLocks/>
            <a:stCxn id="11" idx="2"/>
            <a:endCxn id="95" idx="0"/>
          </p:cNvCxnSpPr>
          <p:nvPr/>
        </p:nvCxnSpPr>
        <p:spPr>
          <a:xfrm>
            <a:off x="3338051" y="3890665"/>
            <a:ext cx="0" cy="485582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A0ABD08F-E916-7444-8345-89FB9B56A981}"/>
              </a:ext>
            </a:extLst>
          </p:cNvPr>
          <p:cNvCxnSpPr>
            <a:cxnSpLocks/>
            <a:stCxn id="8" idx="2"/>
            <a:endCxn id="102" idx="0"/>
          </p:cNvCxnSpPr>
          <p:nvPr/>
        </p:nvCxnSpPr>
        <p:spPr>
          <a:xfrm>
            <a:off x="6096000" y="2747626"/>
            <a:ext cx="0" cy="488334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65921303-792B-62F4-737F-728943B5DCD7}"/>
              </a:ext>
            </a:extLst>
          </p:cNvPr>
          <p:cNvCxnSpPr>
            <a:cxnSpLocks/>
            <a:stCxn id="6" idx="2"/>
            <a:endCxn id="106" idx="0"/>
          </p:cNvCxnSpPr>
          <p:nvPr/>
        </p:nvCxnSpPr>
        <p:spPr>
          <a:xfrm>
            <a:off x="8708723" y="2747626"/>
            <a:ext cx="0" cy="488334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B0002B39-9A53-4C9B-E543-3B3220F64F34}"/>
              </a:ext>
            </a:extLst>
          </p:cNvPr>
          <p:cNvCxnSpPr>
            <a:cxnSpLocks/>
            <a:stCxn id="9" idx="2"/>
            <a:endCxn id="110" idx="0"/>
          </p:cNvCxnSpPr>
          <p:nvPr/>
        </p:nvCxnSpPr>
        <p:spPr>
          <a:xfrm>
            <a:off x="10876549" y="2747626"/>
            <a:ext cx="0" cy="488334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A1D39FC8-D98F-24B6-C9BF-F0DA6C0450DE}"/>
              </a:ext>
            </a:extLst>
          </p:cNvPr>
          <p:cNvSpPr txBox="1"/>
          <p:nvPr/>
        </p:nvSpPr>
        <p:spPr>
          <a:xfrm>
            <a:off x="918254" y="4376247"/>
            <a:ext cx="503944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1</a:t>
            </a:r>
            <a:endParaRPr lang="zh-TW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43863D34-8271-D427-0E2B-E375A47305A6}"/>
              </a:ext>
            </a:extLst>
          </p:cNvPr>
          <p:cNvSpPr txBox="1"/>
          <p:nvPr/>
        </p:nvSpPr>
        <p:spPr>
          <a:xfrm>
            <a:off x="3086079" y="4376247"/>
            <a:ext cx="503944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1</a:t>
            </a:r>
            <a:endParaRPr lang="zh-TW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5ED60CB5-D863-F6B1-2CF5-95AAC856424C}"/>
              </a:ext>
            </a:extLst>
          </p:cNvPr>
          <p:cNvSpPr txBox="1"/>
          <p:nvPr/>
        </p:nvSpPr>
        <p:spPr>
          <a:xfrm>
            <a:off x="5844028" y="3235960"/>
            <a:ext cx="503944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1</a:t>
            </a:r>
            <a:endParaRPr lang="zh-TW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43FA603E-0FA1-6CC5-5717-3F1C756813BE}"/>
              </a:ext>
            </a:extLst>
          </p:cNvPr>
          <p:cNvSpPr txBox="1"/>
          <p:nvPr/>
        </p:nvSpPr>
        <p:spPr>
          <a:xfrm>
            <a:off x="8456751" y="3235960"/>
            <a:ext cx="503944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1</a:t>
            </a:r>
            <a:endParaRPr lang="zh-TW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CE0A7E05-9D9D-FA09-45C2-811C4D5BEAE0}"/>
              </a:ext>
            </a:extLst>
          </p:cNvPr>
          <p:cNvSpPr txBox="1"/>
          <p:nvPr/>
        </p:nvSpPr>
        <p:spPr>
          <a:xfrm>
            <a:off x="10624577" y="3235960"/>
            <a:ext cx="503944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1</a:t>
            </a:r>
            <a:endParaRPr lang="zh-TW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文字方塊 113">
            <a:extLst>
              <a:ext uri="{FF2B5EF4-FFF2-40B4-BE49-F238E27FC236}">
                <a16:creationId xmlns:a16="http://schemas.microsoft.com/office/drawing/2014/main" id="{BD9C92E7-31D3-79F1-642C-DA0CA8890A73}"/>
              </a:ext>
            </a:extLst>
          </p:cNvPr>
          <p:cNvSpPr txBox="1"/>
          <p:nvPr/>
        </p:nvSpPr>
        <p:spPr>
          <a:xfrm>
            <a:off x="9355154" y="3805481"/>
            <a:ext cx="2651338" cy="1141531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8"/>
                <a:ea typeface="Noto Sans CJK TC Medium" panose="020B0600000000000000" pitchFamily="34" charset="-128"/>
              </a:rPr>
              <a:t>光是 </a:t>
            </a:r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8"/>
                <a:ea typeface="Noto Sans CJK TC Medium" panose="020B0600000000000000" pitchFamily="34" charset="-128"/>
              </a:rPr>
              <a:t>fib(5)</a:t>
            </a:r>
          </a:p>
          <a:p>
            <a:pPr>
              <a:lnSpc>
                <a:spcPct val="150000"/>
              </a:lnSpc>
            </a:pPr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8"/>
                <a:ea typeface="Noto Sans CJK TC Medium" panose="020B0600000000000000" pitchFamily="34" charset="-128"/>
              </a:rPr>
              <a:t>就呼叫函式  </a:t>
            </a:r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8"/>
                <a:ea typeface="Noto Sans CJK TC Medium" panose="020B0600000000000000" pitchFamily="34" charset="-128"/>
              </a:rPr>
              <a:t>9</a:t>
            </a:r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Medium" panose="020B0600000000000000" pitchFamily="34" charset="-128"/>
                <a:ea typeface="Noto Sans CJK TC Medium" panose="020B0600000000000000" pitchFamily="34" charset="-128"/>
              </a:rPr>
              <a:t> 次</a:t>
            </a:r>
          </a:p>
        </p:txBody>
      </p:sp>
    </p:spTree>
    <p:extLst>
      <p:ext uri="{BB962C8B-B14F-4D97-AF65-F5344CB8AC3E}">
        <p14:creationId xmlns:p14="http://schemas.microsoft.com/office/powerpoint/2010/main" val="2485457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03644A99-1D15-12D2-4A15-5F71D9D6EFAC}"/>
              </a:ext>
            </a:extLst>
          </p:cNvPr>
          <p:cNvSpPr/>
          <p:nvPr/>
        </p:nvSpPr>
        <p:spPr>
          <a:xfrm>
            <a:off x="5211576" y="806117"/>
            <a:ext cx="1934678" cy="810928"/>
          </a:xfrm>
          <a:prstGeom prst="round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主目錄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B18AC7D-E577-A69F-B056-86C3DD6E74F3}"/>
              </a:ext>
            </a:extLst>
          </p:cNvPr>
          <p:cNvSpPr/>
          <p:nvPr/>
        </p:nvSpPr>
        <p:spPr>
          <a:xfrm>
            <a:off x="727508" y="2059563"/>
            <a:ext cx="1697567" cy="816876"/>
          </a:xfrm>
          <a:prstGeom prst="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[1] </a:t>
            </a:r>
            <a:r>
              <a:rPr lang="zh-TW" altLang="en-US" dirty="0">
                <a:solidFill>
                  <a:schemeClr val="tx1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註冊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EC36FDF-C169-DAD1-2BDA-A7E0F75B8D24}"/>
              </a:ext>
            </a:extLst>
          </p:cNvPr>
          <p:cNvSpPr/>
          <p:nvPr/>
        </p:nvSpPr>
        <p:spPr>
          <a:xfrm>
            <a:off x="2545702" y="2059563"/>
            <a:ext cx="1697567" cy="816876"/>
          </a:xfrm>
          <a:prstGeom prst="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[2] </a:t>
            </a:r>
            <a:r>
              <a:rPr lang="zh-TW" altLang="en-US" dirty="0">
                <a:solidFill>
                  <a:schemeClr val="tx1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登入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EBB94EC-F25E-2937-92BF-B4F749EBF00C}"/>
              </a:ext>
            </a:extLst>
          </p:cNvPr>
          <p:cNvSpPr/>
          <p:nvPr/>
        </p:nvSpPr>
        <p:spPr>
          <a:xfrm>
            <a:off x="4363896" y="2059563"/>
            <a:ext cx="1697567" cy="816876"/>
          </a:xfrm>
          <a:prstGeom prst="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[3] </a:t>
            </a:r>
            <a:r>
              <a:rPr lang="zh-TW" altLang="en-US" dirty="0">
                <a:solidFill>
                  <a:schemeClr val="tx1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登出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82CFA65-9D4D-EBCA-1D56-EE8E18EF3D90}"/>
              </a:ext>
            </a:extLst>
          </p:cNvPr>
          <p:cNvSpPr/>
          <p:nvPr/>
        </p:nvSpPr>
        <p:spPr>
          <a:xfrm>
            <a:off x="6182090" y="2059563"/>
            <a:ext cx="1697567" cy="816876"/>
          </a:xfrm>
          <a:prstGeom prst="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[4] </a:t>
            </a:r>
            <a:r>
              <a:rPr lang="zh-TW" altLang="en-US" dirty="0">
                <a:solidFill>
                  <a:schemeClr val="tx1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商城清單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A867BF6-BC99-2E90-6C42-770AFA55C38B}"/>
              </a:ext>
            </a:extLst>
          </p:cNvPr>
          <p:cNvSpPr/>
          <p:nvPr/>
        </p:nvSpPr>
        <p:spPr>
          <a:xfrm>
            <a:off x="8000284" y="2059563"/>
            <a:ext cx="1697567" cy="816876"/>
          </a:xfrm>
          <a:prstGeom prst="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[5] </a:t>
            </a:r>
            <a:r>
              <a:rPr lang="zh-TW" altLang="en-US" dirty="0">
                <a:solidFill>
                  <a:schemeClr val="tx1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開始買東西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2A1BD7F-F0E2-B1DA-FACC-48B16AD36C08}"/>
              </a:ext>
            </a:extLst>
          </p:cNvPr>
          <p:cNvSpPr/>
          <p:nvPr/>
        </p:nvSpPr>
        <p:spPr>
          <a:xfrm>
            <a:off x="9818478" y="2059563"/>
            <a:ext cx="1697567" cy="816876"/>
          </a:xfrm>
          <a:prstGeom prst="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[6] </a:t>
            </a:r>
            <a:r>
              <a:rPr lang="zh-TW" altLang="en-US" dirty="0">
                <a:solidFill>
                  <a:schemeClr val="tx1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查看購物車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822217DA-645B-ADA6-033C-0949B0DC91F1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rot="5400000">
            <a:off x="3656345" y="-463007"/>
            <a:ext cx="442518" cy="4602623"/>
          </a:xfrm>
          <a:prstGeom prst="bentConnector3">
            <a:avLst>
              <a:gd name="adj1" fmla="val 50000"/>
            </a:avLst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72C92A6B-56AE-2A08-29E8-8FCC24A84140}"/>
              </a:ext>
            </a:extLst>
          </p:cNvPr>
          <p:cNvCxnSpPr>
            <a:cxnSpLocks/>
            <a:stCxn id="4" idx="2"/>
            <a:endCxn id="2" idx="0"/>
          </p:cNvCxnSpPr>
          <p:nvPr/>
        </p:nvCxnSpPr>
        <p:spPr>
          <a:xfrm rot="5400000">
            <a:off x="4565442" y="446090"/>
            <a:ext cx="442518" cy="2784429"/>
          </a:xfrm>
          <a:prstGeom prst="bentConnector3">
            <a:avLst>
              <a:gd name="adj1" fmla="val 50000"/>
            </a:avLst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接點: 肘形 17">
            <a:extLst>
              <a:ext uri="{FF2B5EF4-FFF2-40B4-BE49-F238E27FC236}">
                <a16:creationId xmlns:a16="http://schemas.microsoft.com/office/drawing/2014/main" id="{8FE2F66F-B51F-D0E7-D195-A85642838497}"/>
              </a:ext>
            </a:extLst>
          </p:cNvPr>
          <p:cNvCxnSpPr>
            <a:cxnSpLocks/>
            <a:stCxn id="4" idx="2"/>
            <a:endCxn id="3" idx="0"/>
          </p:cNvCxnSpPr>
          <p:nvPr/>
        </p:nvCxnSpPr>
        <p:spPr>
          <a:xfrm rot="5400000">
            <a:off x="5474539" y="1355187"/>
            <a:ext cx="442518" cy="966235"/>
          </a:xfrm>
          <a:prstGeom prst="bentConnector3">
            <a:avLst>
              <a:gd name="adj1" fmla="val 50000"/>
            </a:avLst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接點: 肘形 20">
            <a:extLst>
              <a:ext uri="{FF2B5EF4-FFF2-40B4-BE49-F238E27FC236}">
                <a16:creationId xmlns:a16="http://schemas.microsoft.com/office/drawing/2014/main" id="{383D5D18-3639-ECB1-6FA8-F4AC3F760515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16200000" flipH="1">
            <a:off x="6383635" y="1412324"/>
            <a:ext cx="442518" cy="851959"/>
          </a:xfrm>
          <a:prstGeom prst="bentConnector3">
            <a:avLst>
              <a:gd name="adj1" fmla="val 50000"/>
            </a:avLst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接點: 肘形 23">
            <a:extLst>
              <a:ext uri="{FF2B5EF4-FFF2-40B4-BE49-F238E27FC236}">
                <a16:creationId xmlns:a16="http://schemas.microsoft.com/office/drawing/2014/main" id="{B9386B5E-8560-0970-1CC2-4839FF95D83C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rot="16200000" flipH="1">
            <a:off x="7292732" y="503227"/>
            <a:ext cx="442518" cy="2670153"/>
          </a:xfrm>
          <a:prstGeom prst="bentConnector3">
            <a:avLst>
              <a:gd name="adj1" fmla="val 50000"/>
            </a:avLst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id="{8635EC27-045C-4563-11C0-65786737584B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rot="16200000" flipH="1">
            <a:off x="8201829" y="-405870"/>
            <a:ext cx="442518" cy="4488347"/>
          </a:xfrm>
          <a:prstGeom prst="bentConnector3">
            <a:avLst>
              <a:gd name="adj1" fmla="val 50000"/>
            </a:avLst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5CBEC75D-1A69-9FF3-20C5-E3E9B3EE83E8}"/>
              </a:ext>
            </a:extLst>
          </p:cNvPr>
          <p:cNvSpPr/>
          <p:nvPr/>
        </p:nvSpPr>
        <p:spPr>
          <a:xfrm>
            <a:off x="8000283" y="3871519"/>
            <a:ext cx="1697567" cy="5458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加入購物車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B27AB2D-2BF4-B00C-286C-0F6521B567CA}"/>
              </a:ext>
            </a:extLst>
          </p:cNvPr>
          <p:cNvSpPr/>
          <p:nvPr/>
        </p:nvSpPr>
        <p:spPr>
          <a:xfrm>
            <a:off x="8000283" y="3156085"/>
            <a:ext cx="1697567" cy="5458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查看商品清單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7142F90-FA9A-A127-B3B9-6C1F1BB18B64}"/>
              </a:ext>
            </a:extLst>
          </p:cNvPr>
          <p:cNvSpPr/>
          <p:nvPr/>
        </p:nvSpPr>
        <p:spPr>
          <a:xfrm>
            <a:off x="727508" y="3156085"/>
            <a:ext cx="1697567" cy="5458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設定帳號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7379791-9537-A1CD-F077-BB01CB901C49}"/>
              </a:ext>
            </a:extLst>
          </p:cNvPr>
          <p:cNvSpPr/>
          <p:nvPr/>
        </p:nvSpPr>
        <p:spPr>
          <a:xfrm>
            <a:off x="727508" y="3871519"/>
            <a:ext cx="1697567" cy="5458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設定電子郵件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F39C054-7AC3-87C3-9357-358C9201C217}"/>
              </a:ext>
            </a:extLst>
          </p:cNvPr>
          <p:cNvSpPr/>
          <p:nvPr/>
        </p:nvSpPr>
        <p:spPr>
          <a:xfrm>
            <a:off x="727508" y="4589115"/>
            <a:ext cx="1697567" cy="5458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設定密碼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E97A3A5-37FB-6A3A-DED1-10FFE091ED94}"/>
              </a:ext>
            </a:extLst>
          </p:cNvPr>
          <p:cNvSpPr/>
          <p:nvPr/>
        </p:nvSpPr>
        <p:spPr>
          <a:xfrm>
            <a:off x="727508" y="5306711"/>
            <a:ext cx="1697567" cy="5458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新增會員資料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08A18F6-0229-46CD-EB1C-F7311CA3C4F4}"/>
              </a:ext>
            </a:extLst>
          </p:cNvPr>
          <p:cNvSpPr/>
          <p:nvPr/>
        </p:nvSpPr>
        <p:spPr>
          <a:xfrm>
            <a:off x="4363896" y="3156085"/>
            <a:ext cx="1697567" cy="5458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清空購物車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3BDBF70-00D9-C3D6-F6DB-996DEA58C684}"/>
              </a:ext>
            </a:extLst>
          </p:cNvPr>
          <p:cNvSpPr/>
          <p:nvPr/>
        </p:nvSpPr>
        <p:spPr>
          <a:xfrm>
            <a:off x="6178914" y="3156085"/>
            <a:ext cx="1697567" cy="5458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查看商品清單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ADD95B4-E6A7-7603-B850-7F858605E565}"/>
              </a:ext>
            </a:extLst>
          </p:cNvPr>
          <p:cNvSpPr/>
          <p:nvPr/>
        </p:nvSpPr>
        <p:spPr>
          <a:xfrm>
            <a:off x="9818478" y="3156085"/>
            <a:ext cx="1697567" cy="5458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計算總價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6710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8636D28A-386A-0010-0DD8-F6AC2324F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520" y="2637288"/>
            <a:ext cx="8784324" cy="182247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0E22694-8F6B-4696-A173-2C0A17B20C0D}"/>
              </a:ext>
            </a:extLst>
          </p:cNvPr>
          <p:cNvSpPr/>
          <p:nvPr/>
        </p:nvSpPr>
        <p:spPr>
          <a:xfrm>
            <a:off x="3068899" y="3260812"/>
            <a:ext cx="3691734" cy="287713"/>
          </a:xfrm>
          <a:prstGeom prst="rect">
            <a:avLst/>
          </a:prstGeom>
          <a:solidFill>
            <a:schemeClr val="bg2">
              <a:lumMod val="90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2078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8BDAB047-9F6F-2048-A864-29D404B5DB40}"/>
              </a:ext>
            </a:extLst>
          </p:cNvPr>
          <p:cNvCxnSpPr>
            <a:cxnSpLocks/>
          </p:cNvCxnSpPr>
          <p:nvPr/>
        </p:nvCxnSpPr>
        <p:spPr>
          <a:xfrm flipV="1">
            <a:off x="2904839" y="2836748"/>
            <a:ext cx="757134" cy="3258754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88A93C24-91F9-17B6-A255-96183955648E}"/>
              </a:ext>
            </a:extLst>
          </p:cNvPr>
          <p:cNvCxnSpPr>
            <a:cxnSpLocks/>
          </p:cNvCxnSpPr>
          <p:nvPr/>
        </p:nvCxnSpPr>
        <p:spPr>
          <a:xfrm>
            <a:off x="1071033" y="6095502"/>
            <a:ext cx="10049933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27CD6E52-D68D-8912-92B4-85FEA9D904A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6056" y="5784890"/>
            <a:ext cx="524977" cy="53655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E33AE50-0B06-B171-493A-DF08B584B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56" y="4691610"/>
            <a:ext cx="524977" cy="53655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C65D152-B044-DF45-044A-DB09371EDFA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6056" y="3598330"/>
            <a:ext cx="524977" cy="53655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FBD2DA0-64E9-6C76-AB0A-1280FA6D4B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6056" y="1217056"/>
            <a:ext cx="524977" cy="5365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90FE375-09E7-385A-C987-D15DDE6882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6056" y="137260"/>
            <a:ext cx="524977" cy="536557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40A88DFC-CD82-8658-08C2-EDEA997ECCE4}"/>
              </a:ext>
            </a:extLst>
          </p:cNvPr>
          <p:cNvCxnSpPr>
            <a:cxnSpLocks/>
          </p:cNvCxnSpPr>
          <p:nvPr/>
        </p:nvCxnSpPr>
        <p:spPr>
          <a:xfrm>
            <a:off x="1071033" y="4944035"/>
            <a:ext cx="10049933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B3A92932-95BF-6BE5-F92D-31460730B1AD}"/>
              </a:ext>
            </a:extLst>
          </p:cNvPr>
          <p:cNvCxnSpPr>
            <a:cxnSpLocks/>
          </p:cNvCxnSpPr>
          <p:nvPr/>
        </p:nvCxnSpPr>
        <p:spPr>
          <a:xfrm>
            <a:off x="1071033" y="3843368"/>
            <a:ext cx="10049933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C4082B18-488D-F256-3129-07336D5AC1FE}"/>
              </a:ext>
            </a:extLst>
          </p:cNvPr>
          <p:cNvCxnSpPr>
            <a:cxnSpLocks/>
          </p:cNvCxnSpPr>
          <p:nvPr/>
        </p:nvCxnSpPr>
        <p:spPr>
          <a:xfrm>
            <a:off x="1071033" y="1466579"/>
            <a:ext cx="10049933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11AE162C-4447-1DDA-9B79-89604659D585}"/>
              </a:ext>
            </a:extLst>
          </p:cNvPr>
          <p:cNvCxnSpPr>
            <a:cxnSpLocks/>
          </p:cNvCxnSpPr>
          <p:nvPr/>
        </p:nvCxnSpPr>
        <p:spPr>
          <a:xfrm>
            <a:off x="1071033" y="399735"/>
            <a:ext cx="10049933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DCA204DB-2C22-9D23-2052-6B1508DBB424}"/>
              </a:ext>
            </a:extLst>
          </p:cNvPr>
          <p:cNvSpPr/>
          <p:nvPr/>
        </p:nvSpPr>
        <p:spPr>
          <a:xfrm>
            <a:off x="987955" y="176926"/>
            <a:ext cx="1337734" cy="475956"/>
          </a:xfrm>
          <a:prstGeom prst="roundRect">
            <a:avLst>
              <a:gd name="adj" fmla="val 6702"/>
            </a:avLst>
          </a:prstGeom>
          <a:solidFill>
            <a:srgbClr val="B0B0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feature</a:t>
            </a:r>
            <a:endParaRPr lang="zh-TW" altLang="en-US" sz="2800" dirty="0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5CB4E43E-6CD0-2F3C-FE46-6BF678D43C69}"/>
              </a:ext>
            </a:extLst>
          </p:cNvPr>
          <p:cNvSpPr/>
          <p:nvPr/>
        </p:nvSpPr>
        <p:spPr>
          <a:xfrm>
            <a:off x="987955" y="1255394"/>
            <a:ext cx="1337734" cy="475956"/>
          </a:xfrm>
          <a:prstGeom prst="roundRect">
            <a:avLst>
              <a:gd name="adj" fmla="val 6702"/>
            </a:avLst>
          </a:prstGeom>
          <a:solidFill>
            <a:srgbClr val="B0B0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feature</a:t>
            </a:r>
            <a:endParaRPr lang="zh-TW" altLang="en-US" sz="2800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6AB0C75D-D62D-D08F-AF87-BC37B3DD05C0}"/>
              </a:ext>
            </a:extLst>
          </p:cNvPr>
          <p:cNvSpPr/>
          <p:nvPr/>
        </p:nvSpPr>
        <p:spPr>
          <a:xfrm>
            <a:off x="987955" y="3639921"/>
            <a:ext cx="1337734" cy="475956"/>
          </a:xfrm>
          <a:prstGeom prst="roundRect">
            <a:avLst>
              <a:gd name="adj" fmla="val 6702"/>
            </a:avLst>
          </a:prstGeom>
          <a:solidFill>
            <a:srgbClr val="E6C3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release</a:t>
            </a:r>
            <a:endParaRPr lang="zh-TW" altLang="en-US" sz="2800" dirty="0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DF1780E5-C694-AB87-B072-C91B7674C148}"/>
              </a:ext>
            </a:extLst>
          </p:cNvPr>
          <p:cNvSpPr/>
          <p:nvPr/>
        </p:nvSpPr>
        <p:spPr>
          <a:xfrm>
            <a:off x="987955" y="4731458"/>
            <a:ext cx="1337734" cy="475956"/>
          </a:xfrm>
          <a:prstGeom prst="roundRect">
            <a:avLst>
              <a:gd name="adj" fmla="val 6702"/>
            </a:avLst>
          </a:prstGeom>
          <a:solidFill>
            <a:srgbClr val="F050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hotfix</a:t>
            </a:r>
            <a:endParaRPr lang="zh-TW" altLang="en-US" sz="2800" dirty="0"/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BA8ACF49-C5DF-142F-C021-E977DC940CBC}"/>
              </a:ext>
            </a:extLst>
          </p:cNvPr>
          <p:cNvSpPr/>
          <p:nvPr/>
        </p:nvSpPr>
        <p:spPr>
          <a:xfrm>
            <a:off x="987955" y="5824738"/>
            <a:ext cx="1337734" cy="475956"/>
          </a:xfrm>
          <a:prstGeom prst="roundRect">
            <a:avLst>
              <a:gd name="adj" fmla="val 6702"/>
            </a:avLst>
          </a:prstGeom>
          <a:solidFill>
            <a:srgbClr val="9ABB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master</a:t>
            </a:r>
            <a:endParaRPr lang="zh-TW" altLang="en-US" sz="2800" dirty="0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FE5CABCA-9A11-FD64-2C74-37B33B495859}"/>
              </a:ext>
            </a:extLst>
          </p:cNvPr>
          <p:cNvSpPr/>
          <p:nvPr/>
        </p:nvSpPr>
        <p:spPr>
          <a:xfrm>
            <a:off x="4368260" y="1242176"/>
            <a:ext cx="475957" cy="475957"/>
          </a:xfrm>
          <a:prstGeom prst="ellipse">
            <a:avLst/>
          </a:prstGeom>
          <a:solidFill>
            <a:srgbClr val="B0B0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6D3902D1-06DB-5FAB-FA5B-F228E49F1018}"/>
              </a:ext>
            </a:extLst>
          </p:cNvPr>
          <p:cNvSpPr/>
          <p:nvPr/>
        </p:nvSpPr>
        <p:spPr>
          <a:xfrm>
            <a:off x="2666861" y="5857692"/>
            <a:ext cx="475957" cy="475957"/>
          </a:xfrm>
          <a:prstGeom prst="ellipse">
            <a:avLst/>
          </a:prstGeom>
          <a:solidFill>
            <a:srgbClr val="9ABB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CCD70D32-01D9-FEDF-4C6B-9B199E0E0F20}"/>
              </a:ext>
            </a:extLst>
          </p:cNvPr>
          <p:cNvSpPr/>
          <p:nvPr/>
        </p:nvSpPr>
        <p:spPr>
          <a:xfrm>
            <a:off x="8811204" y="4649371"/>
            <a:ext cx="475957" cy="475957"/>
          </a:xfrm>
          <a:prstGeom prst="ellipse">
            <a:avLst/>
          </a:prstGeom>
          <a:solidFill>
            <a:srgbClr val="F050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C16F4676-FC46-7794-959F-9AA56A7AA8A7}"/>
              </a:ext>
            </a:extLst>
          </p:cNvPr>
          <p:cNvSpPr/>
          <p:nvPr/>
        </p:nvSpPr>
        <p:spPr>
          <a:xfrm>
            <a:off x="5777338" y="3603810"/>
            <a:ext cx="475957" cy="475957"/>
          </a:xfrm>
          <a:prstGeom prst="ellipse">
            <a:avLst/>
          </a:prstGeom>
          <a:solidFill>
            <a:srgbClr val="E6C3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dirty="0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AE38F31D-BF94-EA1A-8D3A-D7D9DCF0A7B6}"/>
              </a:ext>
            </a:extLst>
          </p:cNvPr>
          <p:cNvSpPr/>
          <p:nvPr/>
        </p:nvSpPr>
        <p:spPr>
          <a:xfrm>
            <a:off x="5191843" y="153190"/>
            <a:ext cx="475957" cy="475957"/>
          </a:xfrm>
          <a:prstGeom prst="ellipse">
            <a:avLst/>
          </a:prstGeom>
          <a:solidFill>
            <a:srgbClr val="B0B0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4C26A303-816A-644A-DE70-E1A9C2AF000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6056" y="2361448"/>
            <a:ext cx="524977" cy="536557"/>
          </a:xfrm>
          <a:prstGeom prst="rect">
            <a:avLst/>
          </a:prstGeom>
        </p:spPr>
      </p:pic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87F3E8EB-3651-2D46-F282-F4F0CC908709}"/>
              </a:ext>
            </a:extLst>
          </p:cNvPr>
          <p:cNvCxnSpPr>
            <a:cxnSpLocks/>
          </p:cNvCxnSpPr>
          <p:nvPr/>
        </p:nvCxnSpPr>
        <p:spPr>
          <a:xfrm>
            <a:off x="1071033" y="2610971"/>
            <a:ext cx="10049933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B8D390BC-7474-1E42-B6D6-5BEBF249194A}"/>
              </a:ext>
            </a:extLst>
          </p:cNvPr>
          <p:cNvSpPr/>
          <p:nvPr/>
        </p:nvSpPr>
        <p:spPr>
          <a:xfrm>
            <a:off x="987955" y="2399786"/>
            <a:ext cx="1337734" cy="475956"/>
          </a:xfrm>
          <a:prstGeom prst="roundRect">
            <a:avLst>
              <a:gd name="adj" fmla="val 6702"/>
            </a:avLst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develop</a:t>
            </a:r>
            <a:endParaRPr lang="zh-TW" altLang="en-US" sz="2400" dirty="0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0B5AD729-F550-0538-C8DF-FCCB29C530CD}"/>
              </a:ext>
            </a:extLst>
          </p:cNvPr>
          <p:cNvSpPr/>
          <p:nvPr/>
        </p:nvSpPr>
        <p:spPr>
          <a:xfrm>
            <a:off x="3492361" y="2371981"/>
            <a:ext cx="475957" cy="475957"/>
          </a:xfrm>
          <a:prstGeom prst="ellipse">
            <a:avLst/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B49331E6-C83C-100D-E641-A22C53D058E3}"/>
              </a:ext>
            </a:extLst>
          </p:cNvPr>
          <p:cNvCxnSpPr>
            <a:cxnSpLocks/>
            <a:stCxn id="43" idx="7"/>
            <a:endCxn id="23" idx="3"/>
          </p:cNvCxnSpPr>
          <p:nvPr/>
        </p:nvCxnSpPr>
        <p:spPr>
          <a:xfrm flipV="1">
            <a:off x="3898616" y="1648431"/>
            <a:ext cx="539346" cy="79325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橢圓 47">
            <a:extLst>
              <a:ext uri="{FF2B5EF4-FFF2-40B4-BE49-F238E27FC236}">
                <a16:creationId xmlns:a16="http://schemas.microsoft.com/office/drawing/2014/main" id="{D3ED3132-E0A1-0179-4561-11558A8359A9}"/>
              </a:ext>
            </a:extLst>
          </p:cNvPr>
          <p:cNvSpPr/>
          <p:nvPr/>
        </p:nvSpPr>
        <p:spPr>
          <a:xfrm>
            <a:off x="5580794" y="1242176"/>
            <a:ext cx="475957" cy="475957"/>
          </a:xfrm>
          <a:prstGeom prst="ellipse">
            <a:avLst/>
          </a:prstGeom>
          <a:solidFill>
            <a:srgbClr val="B0B0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0A569DA0-B3A6-28AC-AE95-8AF11E29F818}"/>
              </a:ext>
            </a:extLst>
          </p:cNvPr>
          <p:cNvSpPr/>
          <p:nvPr/>
        </p:nvSpPr>
        <p:spPr>
          <a:xfrm>
            <a:off x="6404378" y="153190"/>
            <a:ext cx="475957" cy="475957"/>
          </a:xfrm>
          <a:prstGeom prst="ellipse">
            <a:avLst/>
          </a:prstGeom>
          <a:solidFill>
            <a:srgbClr val="B0B0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DE4BF56E-4E83-0293-44DF-62424D3160BA}"/>
              </a:ext>
            </a:extLst>
          </p:cNvPr>
          <p:cNvSpPr/>
          <p:nvPr/>
        </p:nvSpPr>
        <p:spPr>
          <a:xfrm>
            <a:off x="7616913" y="153190"/>
            <a:ext cx="475957" cy="475957"/>
          </a:xfrm>
          <a:prstGeom prst="ellipse">
            <a:avLst/>
          </a:prstGeom>
          <a:solidFill>
            <a:srgbClr val="B0B0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5FA6D64F-AC33-E98D-9CAF-22AE009229AA}"/>
              </a:ext>
            </a:extLst>
          </p:cNvPr>
          <p:cNvSpPr/>
          <p:nvPr/>
        </p:nvSpPr>
        <p:spPr>
          <a:xfrm>
            <a:off x="4909755" y="2371981"/>
            <a:ext cx="475957" cy="475957"/>
          </a:xfrm>
          <a:prstGeom prst="ellipse">
            <a:avLst/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2F194017-9CDB-8866-C74D-596BD84E1CBE}"/>
              </a:ext>
            </a:extLst>
          </p:cNvPr>
          <p:cNvSpPr/>
          <p:nvPr/>
        </p:nvSpPr>
        <p:spPr>
          <a:xfrm>
            <a:off x="6463195" y="2371981"/>
            <a:ext cx="475957" cy="475957"/>
          </a:xfrm>
          <a:prstGeom prst="ellipse">
            <a:avLst/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DDDBEBE4-658D-4E52-456A-AE8315918BB0}"/>
              </a:ext>
            </a:extLst>
          </p:cNvPr>
          <p:cNvSpPr/>
          <p:nvPr/>
        </p:nvSpPr>
        <p:spPr>
          <a:xfrm>
            <a:off x="8385825" y="2371981"/>
            <a:ext cx="475957" cy="475957"/>
          </a:xfrm>
          <a:prstGeom prst="ellipse">
            <a:avLst/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7DFFCC10-AE3C-D3C8-F677-8DD31CEDAC5F}"/>
              </a:ext>
            </a:extLst>
          </p:cNvPr>
          <p:cNvSpPr/>
          <p:nvPr/>
        </p:nvSpPr>
        <p:spPr>
          <a:xfrm>
            <a:off x="6956753" y="3603810"/>
            <a:ext cx="475957" cy="475957"/>
          </a:xfrm>
          <a:prstGeom prst="ellipse">
            <a:avLst/>
          </a:prstGeom>
          <a:solidFill>
            <a:srgbClr val="E6C3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11ECA00C-FC2C-84CD-0DD5-E66D7558CF6F}"/>
              </a:ext>
            </a:extLst>
          </p:cNvPr>
          <p:cNvCxnSpPr>
            <a:cxnSpLocks/>
            <a:stCxn id="23" idx="7"/>
            <a:endCxn id="27" idx="3"/>
          </p:cNvCxnSpPr>
          <p:nvPr/>
        </p:nvCxnSpPr>
        <p:spPr>
          <a:xfrm flipV="1">
            <a:off x="4774515" y="559445"/>
            <a:ext cx="487030" cy="752433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2D0985F3-108F-24F1-680B-11149D4A8934}"/>
              </a:ext>
            </a:extLst>
          </p:cNvPr>
          <p:cNvCxnSpPr>
            <a:cxnSpLocks/>
            <a:stCxn id="23" idx="6"/>
            <a:endCxn id="48" idx="2"/>
          </p:cNvCxnSpPr>
          <p:nvPr/>
        </p:nvCxnSpPr>
        <p:spPr>
          <a:xfrm>
            <a:off x="4844217" y="1480155"/>
            <a:ext cx="736577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FF0D10F3-D6FB-7BE0-39F3-F96311A736F4}"/>
              </a:ext>
            </a:extLst>
          </p:cNvPr>
          <p:cNvCxnSpPr>
            <a:cxnSpLocks/>
            <a:stCxn id="27" idx="6"/>
            <a:endCxn id="49" idx="2"/>
          </p:cNvCxnSpPr>
          <p:nvPr/>
        </p:nvCxnSpPr>
        <p:spPr>
          <a:xfrm>
            <a:off x="5667800" y="391169"/>
            <a:ext cx="736578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線單箭頭接點 1026">
            <a:extLst>
              <a:ext uri="{FF2B5EF4-FFF2-40B4-BE49-F238E27FC236}">
                <a16:creationId xmlns:a16="http://schemas.microsoft.com/office/drawing/2014/main" id="{05CEBE78-F690-D162-75D4-CD1FF479CB2C}"/>
              </a:ext>
            </a:extLst>
          </p:cNvPr>
          <p:cNvCxnSpPr>
            <a:cxnSpLocks/>
            <a:stCxn id="49" idx="6"/>
            <a:endCxn id="51" idx="2"/>
          </p:cNvCxnSpPr>
          <p:nvPr/>
        </p:nvCxnSpPr>
        <p:spPr>
          <a:xfrm>
            <a:off x="6880335" y="391169"/>
            <a:ext cx="736578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直線單箭頭接點 1032">
            <a:extLst>
              <a:ext uri="{FF2B5EF4-FFF2-40B4-BE49-F238E27FC236}">
                <a16:creationId xmlns:a16="http://schemas.microsoft.com/office/drawing/2014/main" id="{309574EE-832F-0850-B0A2-288377C4F067}"/>
              </a:ext>
            </a:extLst>
          </p:cNvPr>
          <p:cNvCxnSpPr>
            <a:cxnSpLocks/>
            <a:stCxn id="48" idx="5"/>
            <a:endCxn id="54" idx="1"/>
          </p:cNvCxnSpPr>
          <p:nvPr/>
        </p:nvCxnSpPr>
        <p:spPr>
          <a:xfrm>
            <a:off x="5987049" y="1648431"/>
            <a:ext cx="545848" cy="79325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直線單箭頭接點 1037">
            <a:extLst>
              <a:ext uri="{FF2B5EF4-FFF2-40B4-BE49-F238E27FC236}">
                <a16:creationId xmlns:a16="http://schemas.microsoft.com/office/drawing/2014/main" id="{E6711955-D51E-B506-72F6-2EEA9CFAC518}"/>
              </a:ext>
            </a:extLst>
          </p:cNvPr>
          <p:cNvCxnSpPr>
            <a:cxnSpLocks/>
            <a:stCxn id="43" idx="6"/>
            <a:endCxn id="53" idx="2"/>
          </p:cNvCxnSpPr>
          <p:nvPr/>
        </p:nvCxnSpPr>
        <p:spPr>
          <a:xfrm>
            <a:off x="3968318" y="2609960"/>
            <a:ext cx="941437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直線單箭頭接點 1040">
            <a:extLst>
              <a:ext uri="{FF2B5EF4-FFF2-40B4-BE49-F238E27FC236}">
                <a16:creationId xmlns:a16="http://schemas.microsoft.com/office/drawing/2014/main" id="{192C9A61-B71E-EB72-715D-EF9A4E1B2381}"/>
              </a:ext>
            </a:extLst>
          </p:cNvPr>
          <p:cNvCxnSpPr>
            <a:cxnSpLocks/>
            <a:stCxn id="53" idx="6"/>
            <a:endCxn id="54" idx="2"/>
          </p:cNvCxnSpPr>
          <p:nvPr/>
        </p:nvCxnSpPr>
        <p:spPr>
          <a:xfrm>
            <a:off x="5385712" y="2609960"/>
            <a:ext cx="1077483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直線單箭頭接點 1043">
            <a:extLst>
              <a:ext uri="{FF2B5EF4-FFF2-40B4-BE49-F238E27FC236}">
                <a16:creationId xmlns:a16="http://schemas.microsoft.com/office/drawing/2014/main" id="{150106C1-C3E6-ADF1-6C11-A3404BA0EBDF}"/>
              </a:ext>
            </a:extLst>
          </p:cNvPr>
          <p:cNvCxnSpPr>
            <a:cxnSpLocks/>
            <a:stCxn id="54" idx="6"/>
            <a:endCxn id="55" idx="2"/>
          </p:cNvCxnSpPr>
          <p:nvPr/>
        </p:nvCxnSpPr>
        <p:spPr>
          <a:xfrm>
            <a:off x="6939152" y="2609960"/>
            <a:ext cx="1446673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直線單箭頭接點 1048">
            <a:extLst>
              <a:ext uri="{FF2B5EF4-FFF2-40B4-BE49-F238E27FC236}">
                <a16:creationId xmlns:a16="http://schemas.microsoft.com/office/drawing/2014/main" id="{BEDEA7BF-1C7E-82A6-F144-CE4FF561E4F8}"/>
              </a:ext>
            </a:extLst>
          </p:cNvPr>
          <p:cNvCxnSpPr>
            <a:cxnSpLocks/>
            <a:stCxn id="51" idx="4"/>
            <a:endCxn id="55" idx="1"/>
          </p:cNvCxnSpPr>
          <p:nvPr/>
        </p:nvCxnSpPr>
        <p:spPr>
          <a:xfrm>
            <a:off x="7854892" y="629147"/>
            <a:ext cx="600635" cy="1812536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直線單箭頭接點 1056">
            <a:extLst>
              <a:ext uri="{FF2B5EF4-FFF2-40B4-BE49-F238E27FC236}">
                <a16:creationId xmlns:a16="http://schemas.microsoft.com/office/drawing/2014/main" id="{342155F9-AA42-DED3-CC88-1CD5FAB4619C}"/>
              </a:ext>
            </a:extLst>
          </p:cNvPr>
          <p:cNvCxnSpPr>
            <a:cxnSpLocks/>
            <a:stCxn id="53" idx="5"/>
            <a:endCxn id="26" idx="1"/>
          </p:cNvCxnSpPr>
          <p:nvPr/>
        </p:nvCxnSpPr>
        <p:spPr>
          <a:xfrm>
            <a:off x="5316010" y="2778236"/>
            <a:ext cx="531030" cy="895276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直線單箭頭接點 1063">
            <a:extLst>
              <a:ext uri="{FF2B5EF4-FFF2-40B4-BE49-F238E27FC236}">
                <a16:creationId xmlns:a16="http://schemas.microsoft.com/office/drawing/2014/main" id="{E356BEF8-4CAC-17C3-08F4-3138613B86AD}"/>
              </a:ext>
            </a:extLst>
          </p:cNvPr>
          <p:cNvCxnSpPr>
            <a:cxnSpLocks/>
            <a:stCxn id="26" idx="6"/>
            <a:endCxn id="56" idx="2"/>
          </p:cNvCxnSpPr>
          <p:nvPr/>
        </p:nvCxnSpPr>
        <p:spPr>
          <a:xfrm>
            <a:off x="6253295" y="3841789"/>
            <a:ext cx="703458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直線單箭頭接點 1070">
            <a:extLst>
              <a:ext uri="{FF2B5EF4-FFF2-40B4-BE49-F238E27FC236}">
                <a16:creationId xmlns:a16="http://schemas.microsoft.com/office/drawing/2014/main" id="{587A85F8-33AD-1BCF-FF7A-7AD6154E4DE0}"/>
              </a:ext>
            </a:extLst>
          </p:cNvPr>
          <p:cNvCxnSpPr>
            <a:cxnSpLocks/>
            <a:stCxn id="56" idx="6"/>
            <a:endCxn id="55" idx="3"/>
          </p:cNvCxnSpPr>
          <p:nvPr/>
        </p:nvCxnSpPr>
        <p:spPr>
          <a:xfrm flipV="1">
            <a:off x="7432710" y="2778236"/>
            <a:ext cx="1022817" cy="1063553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7" name="橢圓 1076">
            <a:extLst>
              <a:ext uri="{FF2B5EF4-FFF2-40B4-BE49-F238E27FC236}">
                <a16:creationId xmlns:a16="http://schemas.microsoft.com/office/drawing/2014/main" id="{C28D2B15-E15F-5278-76A0-96DB81241937}"/>
              </a:ext>
            </a:extLst>
          </p:cNvPr>
          <p:cNvSpPr/>
          <p:nvPr/>
        </p:nvSpPr>
        <p:spPr>
          <a:xfrm>
            <a:off x="9971495" y="2371981"/>
            <a:ext cx="475957" cy="475957"/>
          </a:xfrm>
          <a:prstGeom prst="ellipse">
            <a:avLst/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79" name="直線單箭頭接點 1078">
            <a:extLst>
              <a:ext uri="{FF2B5EF4-FFF2-40B4-BE49-F238E27FC236}">
                <a16:creationId xmlns:a16="http://schemas.microsoft.com/office/drawing/2014/main" id="{A8DE23DD-DF5B-C27B-D396-47CF12830018}"/>
              </a:ext>
            </a:extLst>
          </p:cNvPr>
          <p:cNvCxnSpPr>
            <a:cxnSpLocks/>
            <a:stCxn id="55" idx="6"/>
            <a:endCxn id="1077" idx="2"/>
          </p:cNvCxnSpPr>
          <p:nvPr/>
        </p:nvCxnSpPr>
        <p:spPr>
          <a:xfrm>
            <a:off x="8861782" y="2609960"/>
            <a:ext cx="1109713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2" name="橢圓 1081">
            <a:extLst>
              <a:ext uri="{FF2B5EF4-FFF2-40B4-BE49-F238E27FC236}">
                <a16:creationId xmlns:a16="http://schemas.microsoft.com/office/drawing/2014/main" id="{D3CD52FD-8E8C-5B79-8902-CEE3C933EC01}"/>
              </a:ext>
            </a:extLst>
          </p:cNvPr>
          <p:cNvSpPr/>
          <p:nvPr/>
        </p:nvSpPr>
        <p:spPr>
          <a:xfrm>
            <a:off x="8045123" y="5857692"/>
            <a:ext cx="475957" cy="475957"/>
          </a:xfrm>
          <a:prstGeom prst="ellipse">
            <a:avLst/>
          </a:prstGeom>
          <a:solidFill>
            <a:srgbClr val="9ABB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cxnSp>
        <p:nvCxnSpPr>
          <p:cNvPr id="1085" name="直線單箭頭接點 1084">
            <a:extLst>
              <a:ext uri="{FF2B5EF4-FFF2-40B4-BE49-F238E27FC236}">
                <a16:creationId xmlns:a16="http://schemas.microsoft.com/office/drawing/2014/main" id="{7630B19C-69A6-6156-CB6C-6323656D2F3E}"/>
              </a:ext>
            </a:extLst>
          </p:cNvPr>
          <p:cNvCxnSpPr>
            <a:cxnSpLocks/>
            <a:stCxn id="24" idx="6"/>
            <a:endCxn id="1082" idx="2"/>
          </p:cNvCxnSpPr>
          <p:nvPr/>
        </p:nvCxnSpPr>
        <p:spPr>
          <a:xfrm>
            <a:off x="3142818" y="6095671"/>
            <a:ext cx="4902305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直線單箭頭接點 1087">
            <a:extLst>
              <a:ext uri="{FF2B5EF4-FFF2-40B4-BE49-F238E27FC236}">
                <a16:creationId xmlns:a16="http://schemas.microsoft.com/office/drawing/2014/main" id="{BA9FC2E2-85FC-C059-877E-B4B14E977EA8}"/>
              </a:ext>
            </a:extLst>
          </p:cNvPr>
          <p:cNvCxnSpPr>
            <a:cxnSpLocks/>
            <a:stCxn id="56" idx="4"/>
            <a:endCxn id="1082" idx="1"/>
          </p:cNvCxnSpPr>
          <p:nvPr/>
        </p:nvCxnSpPr>
        <p:spPr>
          <a:xfrm>
            <a:off x="7194732" y="4079767"/>
            <a:ext cx="920093" cy="184762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線單箭頭接點 1094">
            <a:extLst>
              <a:ext uri="{FF2B5EF4-FFF2-40B4-BE49-F238E27FC236}">
                <a16:creationId xmlns:a16="http://schemas.microsoft.com/office/drawing/2014/main" id="{11C3B6BB-0D70-990A-F131-7C21C3DBD2C0}"/>
              </a:ext>
            </a:extLst>
          </p:cNvPr>
          <p:cNvCxnSpPr>
            <a:cxnSpLocks/>
            <a:stCxn id="1082" idx="7"/>
            <a:endCxn id="25" idx="3"/>
          </p:cNvCxnSpPr>
          <p:nvPr/>
        </p:nvCxnSpPr>
        <p:spPr>
          <a:xfrm flipV="1">
            <a:off x="8451378" y="5055626"/>
            <a:ext cx="429528" cy="871768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4" name="橢圓 1103">
            <a:extLst>
              <a:ext uri="{FF2B5EF4-FFF2-40B4-BE49-F238E27FC236}">
                <a16:creationId xmlns:a16="http://schemas.microsoft.com/office/drawing/2014/main" id="{EFD954B1-069F-0E70-9095-7B10AC315A9E}"/>
              </a:ext>
            </a:extLst>
          </p:cNvPr>
          <p:cNvSpPr/>
          <p:nvPr/>
        </p:nvSpPr>
        <p:spPr>
          <a:xfrm>
            <a:off x="9583044" y="5857692"/>
            <a:ext cx="475957" cy="475957"/>
          </a:xfrm>
          <a:prstGeom prst="ellipse">
            <a:avLst/>
          </a:prstGeom>
          <a:solidFill>
            <a:srgbClr val="9ABB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cxnSp>
        <p:nvCxnSpPr>
          <p:cNvPr id="1106" name="直線單箭頭接點 1105">
            <a:extLst>
              <a:ext uri="{FF2B5EF4-FFF2-40B4-BE49-F238E27FC236}">
                <a16:creationId xmlns:a16="http://schemas.microsoft.com/office/drawing/2014/main" id="{BD4D859A-37DF-5B9F-4EA6-500E91DFCDCC}"/>
              </a:ext>
            </a:extLst>
          </p:cNvPr>
          <p:cNvCxnSpPr>
            <a:cxnSpLocks/>
            <a:stCxn id="25" idx="5"/>
            <a:endCxn id="1104" idx="1"/>
          </p:cNvCxnSpPr>
          <p:nvPr/>
        </p:nvCxnSpPr>
        <p:spPr>
          <a:xfrm>
            <a:off x="9217459" y="5055626"/>
            <a:ext cx="435287" cy="871768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0" name="文字方塊 1109">
            <a:extLst>
              <a:ext uri="{FF2B5EF4-FFF2-40B4-BE49-F238E27FC236}">
                <a16:creationId xmlns:a16="http://schemas.microsoft.com/office/drawing/2014/main" id="{E29A64E6-051D-9B20-5D54-D0F90D370232}"/>
              </a:ext>
            </a:extLst>
          </p:cNvPr>
          <p:cNvSpPr txBox="1"/>
          <p:nvPr/>
        </p:nvSpPr>
        <p:spPr>
          <a:xfrm>
            <a:off x="605323" y="6289500"/>
            <a:ext cx="1760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solidFill>
                  <a:srgbClr val="9ABB84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主要穩定版本</a:t>
            </a:r>
          </a:p>
        </p:txBody>
      </p:sp>
      <p:sp>
        <p:nvSpPr>
          <p:cNvPr id="1111" name="文字方塊 1110">
            <a:extLst>
              <a:ext uri="{FF2B5EF4-FFF2-40B4-BE49-F238E27FC236}">
                <a16:creationId xmlns:a16="http://schemas.microsoft.com/office/drawing/2014/main" id="{D1A7C642-33F6-63EE-E678-2BFD8B11DF94}"/>
              </a:ext>
            </a:extLst>
          </p:cNvPr>
          <p:cNvSpPr txBox="1"/>
          <p:nvPr/>
        </p:nvSpPr>
        <p:spPr>
          <a:xfrm>
            <a:off x="596857" y="5201356"/>
            <a:ext cx="1720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solidFill>
                  <a:srgbClr val="F05035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緊急修正</a:t>
            </a:r>
          </a:p>
        </p:txBody>
      </p:sp>
      <p:sp>
        <p:nvSpPr>
          <p:cNvPr id="1112" name="文字方塊 1111">
            <a:extLst>
              <a:ext uri="{FF2B5EF4-FFF2-40B4-BE49-F238E27FC236}">
                <a16:creationId xmlns:a16="http://schemas.microsoft.com/office/drawing/2014/main" id="{B97C1C49-E37F-EAD6-F1EF-C6DF60772C21}"/>
              </a:ext>
            </a:extLst>
          </p:cNvPr>
          <p:cNvSpPr txBox="1"/>
          <p:nvPr/>
        </p:nvSpPr>
        <p:spPr>
          <a:xfrm>
            <a:off x="596857" y="4118256"/>
            <a:ext cx="1720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solidFill>
                  <a:srgbClr val="E6C370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準備發布</a:t>
            </a:r>
          </a:p>
        </p:txBody>
      </p:sp>
      <p:sp>
        <p:nvSpPr>
          <p:cNvPr id="1113" name="文字方塊 1112">
            <a:extLst>
              <a:ext uri="{FF2B5EF4-FFF2-40B4-BE49-F238E27FC236}">
                <a16:creationId xmlns:a16="http://schemas.microsoft.com/office/drawing/2014/main" id="{1B92EE32-85E5-611D-BAB1-D65EABAA73DA}"/>
              </a:ext>
            </a:extLst>
          </p:cNvPr>
          <p:cNvSpPr txBox="1"/>
          <p:nvPr/>
        </p:nvSpPr>
        <p:spPr>
          <a:xfrm>
            <a:off x="596857" y="2872749"/>
            <a:ext cx="1720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solidFill>
                  <a:srgbClr val="8AADCC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開發變動版本</a:t>
            </a:r>
          </a:p>
        </p:txBody>
      </p:sp>
      <p:sp>
        <p:nvSpPr>
          <p:cNvPr id="1114" name="文字方塊 1113">
            <a:extLst>
              <a:ext uri="{FF2B5EF4-FFF2-40B4-BE49-F238E27FC236}">
                <a16:creationId xmlns:a16="http://schemas.microsoft.com/office/drawing/2014/main" id="{59184054-64AC-B979-3A4F-A2EEE92B562F}"/>
              </a:ext>
            </a:extLst>
          </p:cNvPr>
          <p:cNvSpPr txBox="1"/>
          <p:nvPr/>
        </p:nvSpPr>
        <p:spPr>
          <a:xfrm>
            <a:off x="596857" y="1740423"/>
            <a:ext cx="1720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solidFill>
                  <a:srgbClr val="B0B0B0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開發項目</a:t>
            </a:r>
          </a:p>
        </p:txBody>
      </p:sp>
      <p:sp>
        <p:nvSpPr>
          <p:cNvPr id="1115" name="文字方塊 1114">
            <a:extLst>
              <a:ext uri="{FF2B5EF4-FFF2-40B4-BE49-F238E27FC236}">
                <a16:creationId xmlns:a16="http://schemas.microsoft.com/office/drawing/2014/main" id="{7C5EA6D8-ED10-D863-6593-C924453AF49F}"/>
              </a:ext>
            </a:extLst>
          </p:cNvPr>
          <p:cNvSpPr txBox="1"/>
          <p:nvPr/>
        </p:nvSpPr>
        <p:spPr>
          <a:xfrm>
            <a:off x="596857" y="669352"/>
            <a:ext cx="1720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solidFill>
                  <a:srgbClr val="B0B0B0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開發項目</a:t>
            </a:r>
          </a:p>
        </p:txBody>
      </p:sp>
      <p:cxnSp>
        <p:nvCxnSpPr>
          <p:cNvPr id="1116" name="直線單箭頭接點 1115">
            <a:extLst>
              <a:ext uri="{FF2B5EF4-FFF2-40B4-BE49-F238E27FC236}">
                <a16:creationId xmlns:a16="http://schemas.microsoft.com/office/drawing/2014/main" id="{FFE454F3-53C1-844A-CC85-9F666F17CF52}"/>
              </a:ext>
            </a:extLst>
          </p:cNvPr>
          <p:cNvCxnSpPr>
            <a:cxnSpLocks/>
            <a:stCxn id="1082" idx="6"/>
            <a:endCxn id="1104" idx="2"/>
          </p:cNvCxnSpPr>
          <p:nvPr/>
        </p:nvCxnSpPr>
        <p:spPr>
          <a:xfrm>
            <a:off x="8521080" y="6095671"/>
            <a:ext cx="1061964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9" name="文字方塊 1118">
            <a:extLst>
              <a:ext uri="{FF2B5EF4-FFF2-40B4-BE49-F238E27FC236}">
                <a16:creationId xmlns:a16="http://schemas.microsoft.com/office/drawing/2014/main" id="{0A3391A2-1DB1-431B-B995-0E28C9F9CDAB}"/>
              </a:ext>
            </a:extLst>
          </p:cNvPr>
          <p:cNvSpPr txBox="1"/>
          <p:nvPr/>
        </p:nvSpPr>
        <p:spPr>
          <a:xfrm>
            <a:off x="6056751" y="3912145"/>
            <a:ext cx="9775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>
                    <a:lumMod val="6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測試修改</a:t>
            </a:r>
          </a:p>
        </p:txBody>
      </p:sp>
      <p:sp>
        <p:nvSpPr>
          <p:cNvPr id="1126" name="文字方塊 1125">
            <a:extLst>
              <a:ext uri="{FF2B5EF4-FFF2-40B4-BE49-F238E27FC236}">
                <a16:creationId xmlns:a16="http://schemas.microsoft.com/office/drawing/2014/main" id="{6CFB850B-77FB-3870-34D1-D6FAC1433A2B}"/>
              </a:ext>
            </a:extLst>
          </p:cNvPr>
          <p:cNvSpPr txBox="1"/>
          <p:nvPr/>
        </p:nvSpPr>
        <p:spPr>
          <a:xfrm>
            <a:off x="4733018" y="3251200"/>
            <a:ext cx="9176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>
                    <a:lumMod val="6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發佈前準備</a:t>
            </a:r>
          </a:p>
        </p:txBody>
      </p:sp>
      <p:sp>
        <p:nvSpPr>
          <p:cNvPr id="1127" name="文字方塊 1126">
            <a:extLst>
              <a:ext uri="{FF2B5EF4-FFF2-40B4-BE49-F238E27FC236}">
                <a16:creationId xmlns:a16="http://schemas.microsoft.com/office/drawing/2014/main" id="{967A162E-E0DA-D7C1-BC6D-E7CD16C3BBAB}"/>
              </a:ext>
            </a:extLst>
          </p:cNvPr>
          <p:cNvSpPr txBox="1"/>
          <p:nvPr/>
        </p:nvSpPr>
        <p:spPr>
          <a:xfrm>
            <a:off x="6958505" y="5277753"/>
            <a:ext cx="9176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>
                    <a:lumMod val="6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發佈版本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!</a:t>
            </a:r>
            <a:endParaRPr lang="zh-TW" altLang="en-US" sz="1000" dirty="0">
              <a:solidFill>
                <a:schemeClr val="bg1">
                  <a:lumMod val="65000"/>
                </a:schemeClr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sp>
        <p:nvSpPr>
          <p:cNvPr id="1128" name="文字方塊 1127">
            <a:extLst>
              <a:ext uri="{FF2B5EF4-FFF2-40B4-BE49-F238E27FC236}">
                <a16:creationId xmlns:a16="http://schemas.microsoft.com/office/drawing/2014/main" id="{68281D04-398F-53E6-0208-E516E60996B5}"/>
              </a:ext>
            </a:extLst>
          </p:cNvPr>
          <p:cNvSpPr txBox="1"/>
          <p:nvPr/>
        </p:nvSpPr>
        <p:spPr>
          <a:xfrm>
            <a:off x="7892227" y="5277753"/>
            <a:ext cx="9176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>
                    <a:lumMod val="6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緊急狀況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!</a:t>
            </a:r>
            <a:endParaRPr lang="zh-TW" altLang="en-US" sz="1000" dirty="0">
              <a:solidFill>
                <a:schemeClr val="bg1">
                  <a:lumMod val="65000"/>
                </a:schemeClr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sp>
        <p:nvSpPr>
          <p:cNvPr id="1129" name="文字方塊 1128">
            <a:extLst>
              <a:ext uri="{FF2B5EF4-FFF2-40B4-BE49-F238E27FC236}">
                <a16:creationId xmlns:a16="http://schemas.microsoft.com/office/drawing/2014/main" id="{82B1B323-B2EB-6DF1-C418-B2F3AD9EC16E}"/>
              </a:ext>
            </a:extLst>
          </p:cNvPr>
          <p:cNvSpPr txBox="1"/>
          <p:nvPr/>
        </p:nvSpPr>
        <p:spPr>
          <a:xfrm>
            <a:off x="9436963" y="5277753"/>
            <a:ext cx="9176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>
                    <a:lumMod val="6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修正完畢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!</a:t>
            </a:r>
            <a:endParaRPr lang="zh-TW" altLang="en-US" sz="1000" dirty="0">
              <a:solidFill>
                <a:schemeClr val="bg1">
                  <a:lumMod val="65000"/>
                </a:schemeClr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sp>
        <p:nvSpPr>
          <p:cNvPr id="1130" name="文字方塊 1129">
            <a:extLst>
              <a:ext uri="{FF2B5EF4-FFF2-40B4-BE49-F238E27FC236}">
                <a16:creationId xmlns:a16="http://schemas.microsoft.com/office/drawing/2014/main" id="{C174F2E0-6C78-A0BC-8543-0B2B89BCADC7}"/>
              </a:ext>
            </a:extLst>
          </p:cNvPr>
          <p:cNvSpPr txBox="1"/>
          <p:nvPr/>
        </p:nvSpPr>
        <p:spPr>
          <a:xfrm>
            <a:off x="4727320" y="2106808"/>
            <a:ext cx="9176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>
                    <a:lumMod val="6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階段性完工 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!</a:t>
            </a:r>
          </a:p>
        </p:txBody>
      </p:sp>
      <p:sp>
        <p:nvSpPr>
          <p:cNvPr id="1131" name="文字方塊 1130">
            <a:extLst>
              <a:ext uri="{FF2B5EF4-FFF2-40B4-BE49-F238E27FC236}">
                <a16:creationId xmlns:a16="http://schemas.microsoft.com/office/drawing/2014/main" id="{74BB1747-0C30-4227-DCE2-9F715CD6AFCF}"/>
              </a:ext>
            </a:extLst>
          </p:cNvPr>
          <p:cNvSpPr txBox="1"/>
          <p:nvPr/>
        </p:nvSpPr>
        <p:spPr>
          <a:xfrm>
            <a:off x="2948662" y="2106808"/>
            <a:ext cx="9176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>
                    <a:lumMod val="6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開始開發 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!</a:t>
            </a:r>
          </a:p>
        </p:txBody>
      </p:sp>
      <p:sp>
        <p:nvSpPr>
          <p:cNvPr id="1132" name="文字方塊 1131">
            <a:extLst>
              <a:ext uri="{FF2B5EF4-FFF2-40B4-BE49-F238E27FC236}">
                <a16:creationId xmlns:a16="http://schemas.microsoft.com/office/drawing/2014/main" id="{1267E18E-C7A9-E01C-B403-ED65577E3426}"/>
              </a:ext>
            </a:extLst>
          </p:cNvPr>
          <p:cNvSpPr txBox="1"/>
          <p:nvPr/>
        </p:nvSpPr>
        <p:spPr>
          <a:xfrm>
            <a:off x="6166229" y="1793723"/>
            <a:ext cx="9176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>
                    <a:lumMod val="6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項目合併 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!</a:t>
            </a:r>
          </a:p>
        </p:txBody>
      </p:sp>
      <p:sp>
        <p:nvSpPr>
          <p:cNvPr id="1133" name="文字方塊 1132">
            <a:extLst>
              <a:ext uri="{FF2B5EF4-FFF2-40B4-BE49-F238E27FC236}">
                <a16:creationId xmlns:a16="http://schemas.microsoft.com/office/drawing/2014/main" id="{DB1F50AD-945F-E889-FA27-76F94BFE44A6}"/>
              </a:ext>
            </a:extLst>
          </p:cNvPr>
          <p:cNvSpPr txBox="1"/>
          <p:nvPr/>
        </p:nvSpPr>
        <p:spPr>
          <a:xfrm>
            <a:off x="8199830" y="1626602"/>
            <a:ext cx="9176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>
                    <a:lumMod val="6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項目合併 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!</a:t>
            </a:r>
          </a:p>
        </p:txBody>
      </p:sp>
      <p:sp>
        <p:nvSpPr>
          <p:cNvPr id="1134" name="文字方塊 1133">
            <a:extLst>
              <a:ext uri="{FF2B5EF4-FFF2-40B4-BE49-F238E27FC236}">
                <a16:creationId xmlns:a16="http://schemas.microsoft.com/office/drawing/2014/main" id="{04208A45-7CB6-D37F-D3CE-85EFDFB1B025}"/>
              </a:ext>
            </a:extLst>
          </p:cNvPr>
          <p:cNvSpPr txBox="1"/>
          <p:nvPr/>
        </p:nvSpPr>
        <p:spPr>
          <a:xfrm>
            <a:off x="9794843" y="2106808"/>
            <a:ext cx="9176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>
                    <a:lumMod val="6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階段性完工 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!</a:t>
            </a:r>
          </a:p>
        </p:txBody>
      </p:sp>
      <p:sp>
        <p:nvSpPr>
          <p:cNvPr id="1135" name="矩形: 圓角 1134">
            <a:extLst>
              <a:ext uri="{FF2B5EF4-FFF2-40B4-BE49-F238E27FC236}">
                <a16:creationId xmlns:a16="http://schemas.microsoft.com/office/drawing/2014/main" id="{F895C986-28A5-16CF-B17C-584F7BE3FE0B}"/>
              </a:ext>
            </a:extLst>
          </p:cNvPr>
          <p:cNvSpPr/>
          <p:nvPr/>
        </p:nvSpPr>
        <p:spPr>
          <a:xfrm>
            <a:off x="2608229" y="6360015"/>
            <a:ext cx="593219" cy="259079"/>
          </a:xfrm>
          <a:prstGeom prst="roundRect">
            <a:avLst>
              <a:gd name="adj" fmla="val 6702"/>
            </a:avLst>
          </a:prstGeom>
          <a:solidFill>
            <a:srgbClr val="9ABB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v.0.1</a:t>
            </a:r>
            <a:endParaRPr lang="zh-TW" altLang="en-US" sz="1600" dirty="0"/>
          </a:p>
        </p:txBody>
      </p:sp>
      <p:sp>
        <p:nvSpPr>
          <p:cNvPr id="1136" name="矩形: 圓角 1135">
            <a:extLst>
              <a:ext uri="{FF2B5EF4-FFF2-40B4-BE49-F238E27FC236}">
                <a16:creationId xmlns:a16="http://schemas.microsoft.com/office/drawing/2014/main" id="{EE610F81-3F64-C79A-D59F-ABCBC5E497A2}"/>
              </a:ext>
            </a:extLst>
          </p:cNvPr>
          <p:cNvSpPr/>
          <p:nvPr/>
        </p:nvSpPr>
        <p:spPr>
          <a:xfrm>
            <a:off x="8016523" y="6360015"/>
            <a:ext cx="593219" cy="259079"/>
          </a:xfrm>
          <a:prstGeom prst="roundRect">
            <a:avLst>
              <a:gd name="adj" fmla="val 6702"/>
            </a:avLst>
          </a:prstGeom>
          <a:solidFill>
            <a:srgbClr val="9ABB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v.1.0</a:t>
            </a:r>
            <a:endParaRPr lang="zh-TW" altLang="en-US" sz="1600" dirty="0"/>
          </a:p>
        </p:txBody>
      </p:sp>
      <p:sp>
        <p:nvSpPr>
          <p:cNvPr id="1137" name="矩形: 圓角 1136">
            <a:extLst>
              <a:ext uri="{FF2B5EF4-FFF2-40B4-BE49-F238E27FC236}">
                <a16:creationId xmlns:a16="http://schemas.microsoft.com/office/drawing/2014/main" id="{31CBFE9F-68D7-5C65-1682-C65636D2E4FD}"/>
              </a:ext>
            </a:extLst>
          </p:cNvPr>
          <p:cNvSpPr/>
          <p:nvPr/>
        </p:nvSpPr>
        <p:spPr>
          <a:xfrm>
            <a:off x="9524412" y="6360015"/>
            <a:ext cx="593219" cy="259079"/>
          </a:xfrm>
          <a:prstGeom prst="roundRect">
            <a:avLst>
              <a:gd name="adj" fmla="val 6702"/>
            </a:avLst>
          </a:prstGeom>
          <a:solidFill>
            <a:srgbClr val="9ABB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v.1.1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54060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>
            <a:extLst>
              <a:ext uri="{FF2B5EF4-FFF2-40B4-BE49-F238E27FC236}">
                <a16:creationId xmlns:a16="http://schemas.microsoft.com/office/drawing/2014/main" id="{05F44658-2B20-56B2-099C-846F49BC7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252" y="1447698"/>
            <a:ext cx="8655495" cy="396260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232E10A-932C-50FF-DFD3-DF1BF8A4141A}"/>
              </a:ext>
            </a:extLst>
          </p:cNvPr>
          <p:cNvSpPr/>
          <p:nvPr/>
        </p:nvSpPr>
        <p:spPr>
          <a:xfrm>
            <a:off x="8314265" y="4758267"/>
            <a:ext cx="1913468" cy="492145"/>
          </a:xfrm>
          <a:prstGeom prst="rect">
            <a:avLst/>
          </a:prstGeom>
          <a:noFill/>
          <a:ln w="57150">
            <a:solidFill>
              <a:srgbClr val="F050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A8098EA-5AE8-655F-828C-337795F600A9}"/>
              </a:ext>
            </a:extLst>
          </p:cNvPr>
          <p:cNvSpPr/>
          <p:nvPr/>
        </p:nvSpPr>
        <p:spPr>
          <a:xfrm>
            <a:off x="5621867" y="550333"/>
            <a:ext cx="1413934" cy="288925"/>
          </a:xfrm>
          <a:prstGeom prst="rect">
            <a:avLst/>
          </a:prstGeom>
          <a:solidFill>
            <a:schemeClr val="bg2"/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5954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BF968E0-0D97-AC85-EEC2-6EC26865F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11" y="2870201"/>
            <a:ext cx="10921990" cy="134738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8D11563-1DB0-B675-DC20-36967C021C18}"/>
              </a:ext>
            </a:extLst>
          </p:cNvPr>
          <p:cNvSpPr/>
          <p:nvPr/>
        </p:nvSpPr>
        <p:spPr>
          <a:xfrm>
            <a:off x="1057281" y="3175000"/>
            <a:ext cx="400050" cy="416468"/>
          </a:xfrm>
          <a:prstGeom prst="rect">
            <a:avLst/>
          </a:prstGeom>
          <a:noFill/>
          <a:ln w="57150">
            <a:solidFill>
              <a:srgbClr val="F050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9E7A57D-2762-AD5A-D38E-17D7FB11A850}"/>
              </a:ext>
            </a:extLst>
          </p:cNvPr>
          <p:cNvSpPr txBox="1"/>
          <p:nvPr/>
        </p:nvSpPr>
        <p:spPr>
          <a:xfrm>
            <a:off x="1511300" y="2909901"/>
            <a:ext cx="486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如果要連其它分支一起</a:t>
            </a:r>
            <a:r>
              <a:rPr lang="en-US" altLang="zh-TW" dirty="0">
                <a:solidFill>
                  <a:srgbClr val="FF0000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fork</a:t>
            </a:r>
            <a:r>
              <a:rPr lang="zh-TW" altLang="en-US" dirty="0">
                <a:solidFill>
                  <a:srgbClr val="FF0000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，記得取消 </a:t>
            </a:r>
            <a:r>
              <a:rPr lang="en-US" altLang="zh-TW" dirty="0">
                <a:solidFill>
                  <a:srgbClr val="FF0000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~</a:t>
            </a:r>
            <a:endParaRPr lang="zh-TW" altLang="en-US" dirty="0">
              <a:solidFill>
                <a:srgbClr val="FF0000"/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4557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5009D255-45E5-A53D-8561-F5448952CB51}"/>
              </a:ext>
            </a:extLst>
          </p:cNvPr>
          <p:cNvSpPr/>
          <p:nvPr/>
        </p:nvSpPr>
        <p:spPr>
          <a:xfrm>
            <a:off x="340922" y="1295400"/>
            <a:ext cx="1945745" cy="636077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版本 </a:t>
            </a:r>
            <a:r>
              <a:rPr lang="en-US" altLang="zh-TW" sz="2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1</a:t>
            </a:r>
            <a:endParaRPr lang="zh-TW" altLang="en-US" sz="2000" dirty="0"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7F343DE-FD44-C4F7-ED56-413602C30B9F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1313795" y="1931477"/>
            <a:ext cx="0" cy="3531411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99CC7D4D-0A6B-52AB-D79C-DE1CF547A006}"/>
              </a:ext>
            </a:extLst>
          </p:cNvPr>
          <p:cNvSpPr/>
          <p:nvPr/>
        </p:nvSpPr>
        <p:spPr>
          <a:xfrm>
            <a:off x="340922" y="2715911"/>
            <a:ext cx="1945745" cy="636077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檔案 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A</a:t>
            </a:r>
            <a:endParaRPr lang="zh-TW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919F6847-764B-6F91-853B-2DA6FB455075}"/>
              </a:ext>
            </a:extLst>
          </p:cNvPr>
          <p:cNvSpPr/>
          <p:nvPr/>
        </p:nvSpPr>
        <p:spPr>
          <a:xfrm>
            <a:off x="340922" y="3771361"/>
            <a:ext cx="1945745" cy="636077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檔案 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B</a:t>
            </a:r>
            <a:endParaRPr lang="zh-TW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9C9EBC63-6DF9-E269-DCD9-8F7E5A5E2DC1}"/>
              </a:ext>
            </a:extLst>
          </p:cNvPr>
          <p:cNvSpPr/>
          <p:nvPr/>
        </p:nvSpPr>
        <p:spPr>
          <a:xfrm>
            <a:off x="340922" y="4826811"/>
            <a:ext cx="1945745" cy="636077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檔案 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C</a:t>
            </a:r>
            <a:endParaRPr lang="zh-TW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70FAB2E5-0CC3-E616-30D9-64DA6FF20786}"/>
              </a:ext>
            </a:extLst>
          </p:cNvPr>
          <p:cNvSpPr/>
          <p:nvPr/>
        </p:nvSpPr>
        <p:spPr>
          <a:xfrm>
            <a:off x="2703122" y="1295400"/>
            <a:ext cx="1945745" cy="636077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版本 </a:t>
            </a:r>
            <a:r>
              <a:rPr lang="en-US" altLang="zh-TW" sz="2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2</a:t>
            </a:r>
            <a:endParaRPr lang="zh-TW" altLang="en-US" sz="2000" dirty="0"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9AB8460F-817B-0B58-42FB-B9794FDFD61C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3675995" y="1931477"/>
            <a:ext cx="0" cy="3531411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BB44CD00-DC0C-18F2-EF79-C07854CC884B}"/>
              </a:ext>
            </a:extLst>
          </p:cNvPr>
          <p:cNvSpPr/>
          <p:nvPr/>
        </p:nvSpPr>
        <p:spPr>
          <a:xfrm>
            <a:off x="2703122" y="2715911"/>
            <a:ext cx="1945745" cy="636077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A1</a:t>
            </a:r>
            <a:endParaRPr lang="zh-TW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007FECA6-254E-C1AE-BF9E-D5511139AD54}"/>
              </a:ext>
            </a:extLst>
          </p:cNvPr>
          <p:cNvSpPr/>
          <p:nvPr/>
        </p:nvSpPr>
        <p:spPr>
          <a:xfrm>
            <a:off x="2703122" y="3771361"/>
            <a:ext cx="1945745" cy="636077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B</a:t>
            </a:r>
            <a:endParaRPr lang="zh-TW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1AE7A4B4-244A-A45B-D981-BCD54E2A1EB1}"/>
              </a:ext>
            </a:extLst>
          </p:cNvPr>
          <p:cNvSpPr/>
          <p:nvPr/>
        </p:nvSpPr>
        <p:spPr>
          <a:xfrm>
            <a:off x="2703122" y="4826811"/>
            <a:ext cx="1945745" cy="636077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C1</a:t>
            </a:r>
            <a:endParaRPr lang="zh-TW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078D5A1A-625D-90E3-BC0F-F386E18A8121}"/>
              </a:ext>
            </a:extLst>
          </p:cNvPr>
          <p:cNvSpPr/>
          <p:nvPr/>
        </p:nvSpPr>
        <p:spPr>
          <a:xfrm>
            <a:off x="5065322" y="1295400"/>
            <a:ext cx="1945745" cy="636077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版本 </a:t>
            </a:r>
            <a:r>
              <a:rPr lang="en-US" altLang="zh-TW" sz="2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3</a:t>
            </a:r>
            <a:endParaRPr lang="zh-TW" altLang="en-US" sz="2000" dirty="0"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E949E718-D04E-9FDA-BA96-12440FE83039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6038195" y="1931477"/>
            <a:ext cx="0" cy="3531411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774DD9A9-E6A8-E0FF-D231-96B7B776001D}"/>
              </a:ext>
            </a:extLst>
          </p:cNvPr>
          <p:cNvSpPr/>
          <p:nvPr/>
        </p:nvSpPr>
        <p:spPr>
          <a:xfrm>
            <a:off x="5065322" y="2715911"/>
            <a:ext cx="1945745" cy="636077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A1</a:t>
            </a:r>
            <a:endParaRPr lang="zh-TW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3A2C3461-1A38-5CC6-B7AB-A078FEEEEE40}"/>
              </a:ext>
            </a:extLst>
          </p:cNvPr>
          <p:cNvSpPr/>
          <p:nvPr/>
        </p:nvSpPr>
        <p:spPr>
          <a:xfrm>
            <a:off x="5065322" y="3771361"/>
            <a:ext cx="1945745" cy="636077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B</a:t>
            </a:r>
            <a:endParaRPr lang="zh-TW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995599CF-C41A-1C8A-186C-3467C9F69A12}"/>
              </a:ext>
            </a:extLst>
          </p:cNvPr>
          <p:cNvSpPr/>
          <p:nvPr/>
        </p:nvSpPr>
        <p:spPr>
          <a:xfrm>
            <a:off x="5065322" y="4826811"/>
            <a:ext cx="1945745" cy="636077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C2</a:t>
            </a:r>
            <a:endParaRPr lang="zh-TW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739F4D26-9027-3F82-097F-C8B4482864A7}"/>
              </a:ext>
            </a:extLst>
          </p:cNvPr>
          <p:cNvSpPr/>
          <p:nvPr/>
        </p:nvSpPr>
        <p:spPr>
          <a:xfrm>
            <a:off x="7427521" y="1295400"/>
            <a:ext cx="1945745" cy="636077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版本 </a:t>
            </a:r>
            <a:r>
              <a:rPr lang="en-US" altLang="zh-TW" sz="2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4</a:t>
            </a:r>
            <a:endParaRPr lang="zh-TW" altLang="en-US" sz="2000" dirty="0"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C5C06BBE-BE2E-4AEC-8D73-A4A1F851ACE6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8400394" y="1931477"/>
            <a:ext cx="0" cy="3531411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04B2FF35-0138-DACF-C26B-C93113CADC1F}"/>
              </a:ext>
            </a:extLst>
          </p:cNvPr>
          <p:cNvSpPr/>
          <p:nvPr/>
        </p:nvSpPr>
        <p:spPr>
          <a:xfrm>
            <a:off x="7427521" y="2715911"/>
            <a:ext cx="1945745" cy="636077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A2</a:t>
            </a:r>
            <a:endParaRPr lang="zh-TW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AC8F0756-7220-4F8F-7CC7-52F904B49168}"/>
              </a:ext>
            </a:extLst>
          </p:cNvPr>
          <p:cNvSpPr/>
          <p:nvPr/>
        </p:nvSpPr>
        <p:spPr>
          <a:xfrm>
            <a:off x="7427521" y="3771361"/>
            <a:ext cx="1945745" cy="636077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B1</a:t>
            </a:r>
            <a:endParaRPr lang="zh-TW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BA82979F-4D23-00DB-5C50-8D4DBC935900}"/>
              </a:ext>
            </a:extLst>
          </p:cNvPr>
          <p:cNvSpPr/>
          <p:nvPr/>
        </p:nvSpPr>
        <p:spPr>
          <a:xfrm>
            <a:off x="7427521" y="4826811"/>
            <a:ext cx="1945745" cy="636077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C2</a:t>
            </a:r>
            <a:endParaRPr lang="zh-TW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3D0F6D63-E4D8-B010-F8C8-EE4A27DDAE28}"/>
              </a:ext>
            </a:extLst>
          </p:cNvPr>
          <p:cNvSpPr/>
          <p:nvPr/>
        </p:nvSpPr>
        <p:spPr>
          <a:xfrm>
            <a:off x="9789719" y="1295400"/>
            <a:ext cx="1945745" cy="636077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版本 </a:t>
            </a:r>
            <a:r>
              <a:rPr lang="en-US" altLang="zh-TW" sz="2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5</a:t>
            </a:r>
            <a:endParaRPr lang="zh-TW" altLang="en-US" sz="2000" dirty="0"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D307EA1A-11D1-2425-DD8B-84845535E90D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10762592" y="1931477"/>
            <a:ext cx="0" cy="3531411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27020935-5922-A8EE-14EE-AB5ABE90C4BB}"/>
              </a:ext>
            </a:extLst>
          </p:cNvPr>
          <p:cNvSpPr/>
          <p:nvPr/>
        </p:nvSpPr>
        <p:spPr>
          <a:xfrm>
            <a:off x="9789719" y="2715911"/>
            <a:ext cx="1945745" cy="636077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A2</a:t>
            </a:r>
            <a:endParaRPr lang="zh-TW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C777AF98-C49B-A695-D9F1-0A34EA707BBE}"/>
              </a:ext>
            </a:extLst>
          </p:cNvPr>
          <p:cNvSpPr/>
          <p:nvPr/>
        </p:nvSpPr>
        <p:spPr>
          <a:xfrm>
            <a:off x="9789719" y="3771361"/>
            <a:ext cx="1945745" cy="636077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B2</a:t>
            </a:r>
            <a:endParaRPr lang="zh-TW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E8A9099D-7BCC-EF6B-B56B-94CF6F1AC9A2}"/>
              </a:ext>
            </a:extLst>
          </p:cNvPr>
          <p:cNvSpPr/>
          <p:nvPr/>
        </p:nvSpPr>
        <p:spPr>
          <a:xfrm>
            <a:off x="9789719" y="4826811"/>
            <a:ext cx="1945745" cy="636077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C3</a:t>
            </a:r>
            <a:endParaRPr lang="zh-TW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6F947B75-127E-C658-51EC-AB56729AE3F7}"/>
              </a:ext>
            </a:extLst>
          </p:cNvPr>
          <p:cNvCxnSpPr>
            <a:cxnSpLocks/>
          </p:cNvCxnSpPr>
          <p:nvPr/>
        </p:nvCxnSpPr>
        <p:spPr>
          <a:xfrm>
            <a:off x="724568" y="952500"/>
            <a:ext cx="10426700" cy="0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C6F69B51-5662-23D0-0DD8-39BD97F8A1C6}"/>
              </a:ext>
            </a:extLst>
          </p:cNvPr>
          <p:cNvCxnSpPr>
            <a:cxnSpLocks/>
            <a:stCxn id="14" idx="3"/>
            <a:endCxn id="20" idx="1"/>
          </p:cNvCxnSpPr>
          <p:nvPr/>
        </p:nvCxnSpPr>
        <p:spPr>
          <a:xfrm>
            <a:off x="2286667" y="4089400"/>
            <a:ext cx="416455" cy="0"/>
          </a:xfrm>
          <a:prstGeom prst="straightConnector1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BE0B5FEE-7DCC-D3A1-197F-61B802DA83DF}"/>
              </a:ext>
            </a:extLst>
          </p:cNvPr>
          <p:cNvCxnSpPr>
            <a:cxnSpLocks/>
            <a:stCxn id="19" idx="3"/>
            <a:endCxn id="24" idx="1"/>
          </p:cNvCxnSpPr>
          <p:nvPr/>
        </p:nvCxnSpPr>
        <p:spPr>
          <a:xfrm>
            <a:off x="4648867" y="3033950"/>
            <a:ext cx="416455" cy="0"/>
          </a:xfrm>
          <a:prstGeom prst="straightConnector1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541E63B7-4306-1EB9-E317-09B31DD7A3F7}"/>
              </a:ext>
            </a:extLst>
          </p:cNvPr>
          <p:cNvCxnSpPr>
            <a:cxnSpLocks/>
            <a:stCxn id="20" idx="3"/>
            <a:endCxn id="25" idx="1"/>
          </p:cNvCxnSpPr>
          <p:nvPr/>
        </p:nvCxnSpPr>
        <p:spPr>
          <a:xfrm>
            <a:off x="4648867" y="4089400"/>
            <a:ext cx="416455" cy="0"/>
          </a:xfrm>
          <a:prstGeom prst="straightConnector1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92CCDFD1-6A45-7DF2-656E-F978606DC7C5}"/>
              </a:ext>
            </a:extLst>
          </p:cNvPr>
          <p:cNvCxnSpPr>
            <a:cxnSpLocks/>
            <a:stCxn id="26" idx="3"/>
            <a:endCxn id="31" idx="1"/>
          </p:cNvCxnSpPr>
          <p:nvPr/>
        </p:nvCxnSpPr>
        <p:spPr>
          <a:xfrm>
            <a:off x="7011067" y="5144850"/>
            <a:ext cx="416454" cy="0"/>
          </a:xfrm>
          <a:prstGeom prst="straightConnector1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8D038F0F-49D3-D145-8D6D-D9CE79E322EC}"/>
              </a:ext>
            </a:extLst>
          </p:cNvPr>
          <p:cNvSpPr txBox="1"/>
          <p:nvPr/>
        </p:nvSpPr>
        <p:spPr>
          <a:xfrm>
            <a:off x="3048802" y="431453"/>
            <a:ext cx="6097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隨著時間的推移</a:t>
            </a:r>
          </a:p>
        </p:txBody>
      </p:sp>
    </p:spTree>
    <p:extLst>
      <p:ext uri="{BB962C8B-B14F-4D97-AF65-F5344CB8AC3E}">
        <p14:creationId xmlns:p14="http://schemas.microsoft.com/office/powerpoint/2010/main" val="2049452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柱形 1">
            <a:extLst>
              <a:ext uri="{FF2B5EF4-FFF2-40B4-BE49-F238E27FC236}">
                <a16:creationId xmlns:a16="http://schemas.microsoft.com/office/drawing/2014/main" id="{2989ABB8-8443-946B-32A1-ABB1C34B16A3}"/>
              </a:ext>
            </a:extLst>
          </p:cNvPr>
          <p:cNvSpPr/>
          <p:nvPr/>
        </p:nvSpPr>
        <p:spPr>
          <a:xfrm>
            <a:off x="943274" y="385010"/>
            <a:ext cx="2156059" cy="1241659"/>
          </a:xfrm>
          <a:prstGeom prst="can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工作目錄</a:t>
            </a:r>
            <a:endParaRPr lang="en-US" altLang="zh-TW" sz="2000" dirty="0"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  <a:p>
            <a:pPr algn="ctr"/>
            <a:r>
              <a:rPr lang="en-US" altLang="zh-TW" sz="14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Working</a:t>
            </a:r>
            <a:r>
              <a:rPr lang="zh-TW" altLang="en-US" sz="14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 </a:t>
            </a:r>
            <a:r>
              <a:rPr lang="en-US" altLang="zh-TW" sz="14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Directory </a:t>
            </a:r>
            <a:endParaRPr lang="zh-TW" altLang="en-US" sz="1400" dirty="0"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sp>
        <p:nvSpPr>
          <p:cNvPr id="3" name="圓柱形 2">
            <a:extLst>
              <a:ext uri="{FF2B5EF4-FFF2-40B4-BE49-F238E27FC236}">
                <a16:creationId xmlns:a16="http://schemas.microsoft.com/office/drawing/2014/main" id="{54758932-1525-1CC2-8A81-2C419FF00941}"/>
              </a:ext>
            </a:extLst>
          </p:cNvPr>
          <p:cNvSpPr/>
          <p:nvPr/>
        </p:nvSpPr>
        <p:spPr>
          <a:xfrm>
            <a:off x="943273" y="2006867"/>
            <a:ext cx="2156059" cy="1241659"/>
          </a:xfrm>
          <a:prstGeom prst="can">
            <a:avLst/>
          </a:prstGeom>
          <a:solidFill>
            <a:srgbClr val="DFB4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預存區域</a:t>
            </a:r>
            <a:endParaRPr lang="en-US" altLang="zh-TW" sz="2000" dirty="0"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  <a:p>
            <a:pPr algn="ctr"/>
            <a:r>
              <a:rPr lang="en-US" altLang="zh-TW" sz="14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Staging Area</a:t>
            </a:r>
            <a:endParaRPr lang="zh-TW" altLang="en-US" sz="1400" dirty="0"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sp>
        <p:nvSpPr>
          <p:cNvPr id="4" name="圓柱形 3">
            <a:extLst>
              <a:ext uri="{FF2B5EF4-FFF2-40B4-BE49-F238E27FC236}">
                <a16:creationId xmlns:a16="http://schemas.microsoft.com/office/drawing/2014/main" id="{6E354E72-9F98-E2C9-D35C-D7BE842BA457}"/>
              </a:ext>
            </a:extLst>
          </p:cNvPr>
          <p:cNvSpPr/>
          <p:nvPr/>
        </p:nvSpPr>
        <p:spPr>
          <a:xfrm>
            <a:off x="943273" y="3628724"/>
            <a:ext cx="2156059" cy="1241659"/>
          </a:xfrm>
          <a:prstGeom prst="can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存放庫 </a:t>
            </a:r>
            <a:r>
              <a:rPr lang="en-US" altLang="zh-TW" sz="2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(</a:t>
            </a:r>
            <a:r>
              <a:rPr lang="zh-TW" altLang="en-US" sz="2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本地</a:t>
            </a:r>
            <a:r>
              <a:rPr lang="en-US" altLang="zh-TW" sz="2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)</a:t>
            </a:r>
            <a:br>
              <a:rPr lang="en-US" altLang="zh-TW" sz="2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</a:br>
            <a:r>
              <a:rPr lang="en-US" altLang="zh-TW" sz="14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Repository</a:t>
            </a:r>
            <a:endParaRPr lang="zh-TW" altLang="en-US" sz="1400" dirty="0"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sp>
        <p:nvSpPr>
          <p:cNvPr id="5" name="圓柱形 4">
            <a:extLst>
              <a:ext uri="{FF2B5EF4-FFF2-40B4-BE49-F238E27FC236}">
                <a16:creationId xmlns:a16="http://schemas.microsoft.com/office/drawing/2014/main" id="{EC5AA82D-56CF-F686-646F-046F0BE2D63E}"/>
              </a:ext>
            </a:extLst>
          </p:cNvPr>
          <p:cNvSpPr/>
          <p:nvPr/>
        </p:nvSpPr>
        <p:spPr>
          <a:xfrm>
            <a:off x="943272" y="5250581"/>
            <a:ext cx="2156059" cy="1241659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存放庫 </a:t>
            </a:r>
            <a:r>
              <a:rPr lang="en-US" altLang="zh-TW" sz="2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(</a:t>
            </a:r>
            <a:r>
              <a:rPr lang="zh-TW" altLang="en-US" sz="2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遠端</a:t>
            </a:r>
            <a:r>
              <a:rPr lang="en-US" altLang="zh-TW" sz="2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)</a:t>
            </a:r>
            <a:br>
              <a:rPr lang="en-US" altLang="zh-TW" sz="2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</a:br>
            <a:r>
              <a:rPr lang="en-US" altLang="zh-TW" sz="14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Remote</a:t>
            </a:r>
            <a:endParaRPr lang="zh-TW" altLang="en-US" sz="1400" dirty="0"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F351E78-1C3E-B438-5145-717A388F58AB}"/>
              </a:ext>
            </a:extLst>
          </p:cNvPr>
          <p:cNvSpPr txBox="1"/>
          <p:nvPr/>
        </p:nvSpPr>
        <p:spPr>
          <a:xfrm>
            <a:off x="3663950" y="775006"/>
            <a:ext cx="486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目前 </a:t>
            </a:r>
            <a:r>
              <a:rPr lang="en-US" altLang="zh-TW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Git</a:t>
            </a:r>
            <a:r>
              <a:rPr lang="zh-TW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 所在的資料夾目錄。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418C03C-DA3B-B27B-9CBD-AFB93125211F}"/>
              </a:ext>
            </a:extLst>
          </p:cNvPr>
          <p:cNvSpPr txBox="1"/>
          <p:nvPr/>
        </p:nvSpPr>
        <p:spPr>
          <a:xfrm>
            <a:off x="3663950" y="2396863"/>
            <a:ext cx="486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檔案在提交版本前的預備暫存區。</a:t>
            </a:r>
            <a:endParaRPr lang="en-US" altLang="zh-TW" sz="2400" dirty="0">
              <a:solidFill>
                <a:schemeClr val="tx1">
                  <a:lumMod val="85000"/>
                  <a:lumOff val="15000"/>
                </a:schemeClr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25979A6-6411-E4DD-2548-B063506894E8}"/>
              </a:ext>
            </a:extLst>
          </p:cNvPr>
          <p:cNvSpPr txBox="1"/>
          <p:nvPr/>
        </p:nvSpPr>
        <p:spPr>
          <a:xfrm>
            <a:off x="3663950" y="4018720"/>
            <a:ext cx="819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每個版本在提交後存放的地方，</a:t>
            </a:r>
            <a:r>
              <a:rPr lang="zh-TW" altLang="en-US" sz="24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本地</a:t>
            </a:r>
            <a:r>
              <a:rPr lang="zh-TW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的版本庫。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87BF78D-35E7-86A6-78CA-06B3900CD35F}"/>
              </a:ext>
            </a:extLst>
          </p:cNvPr>
          <p:cNvSpPr txBox="1"/>
          <p:nvPr/>
        </p:nvSpPr>
        <p:spPr>
          <a:xfrm>
            <a:off x="3663950" y="5640577"/>
            <a:ext cx="819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存放各種地方推送來版本，</a:t>
            </a:r>
            <a:r>
              <a:rPr lang="zh-TW" altLang="en-US" sz="24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遠端</a:t>
            </a:r>
            <a:r>
              <a:rPr lang="zh-TW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的存放庫。</a:t>
            </a:r>
            <a:endParaRPr lang="en-US" altLang="zh-TW" sz="2400" dirty="0">
              <a:solidFill>
                <a:schemeClr val="tx1">
                  <a:lumMod val="85000"/>
                  <a:lumOff val="15000"/>
                </a:schemeClr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560A9D1-D94D-4A7A-DF54-8DB30FC61748}"/>
              </a:ext>
            </a:extLst>
          </p:cNvPr>
          <p:cNvSpPr txBox="1"/>
          <p:nvPr/>
        </p:nvSpPr>
        <p:spPr>
          <a:xfrm>
            <a:off x="6444047" y="2770531"/>
            <a:ext cx="1673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（用 </a:t>
            </a:r>
            <a:r>
              <a:rPr lang="en-US" altLang="zh-TW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index</a:t>
            </a:r>
            <a:r>
              <a: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 記錄）</a:t>
            </a:r>
            <a:endParaRPr lang="en-US" altLang="zh-TW" sz="1400" dirty="0">
              <a:solidFill>
                <a:schemeClr val="tx1">
                  <a:lumMod val="85000"/>
                  <a:lumOff val="15000"/>
                </a:schemeClr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11152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77C7949E-F252-FC6B-B567-4AC4DE774601}"/>
              </a:ext>
            </a:extLst>
          </p:cNvPr>
          <p:cNvSpPr txBox="1"/>
          <p:nvPr/>
        </p:nvSpPr>
        <p:spPr>
          <a:xfrm>
            <a:off x="180474" y="175007"/>
            <a:ext cx="3424489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s-ES" altLang="zh-TW" sz="3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s-ES" altLang="zh-TW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altLang="zh-TW" sz="3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ES" altLang="zh-TW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altLang="zh-TW" sz="3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endParaRPr lang="es-ES" altLang="zh-TW" sz="3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ES" altLang="zh-TW" sz="3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s-ES" altLang="zh-TW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altLang="zh-TW" sz="3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ES" altLang="zh-TW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altLang="zh-TW" sz="3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s-ES" altLang="zh-TW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altLang="zh-TW" sz="3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s-ES" altLang="zh-TW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altLang="zh-TW" sz="3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endParaRPr lang="es-ES" altLang="zh-TW" sz="3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CE5B24A-A4AA-B2E6-7854-548BFC523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066" y="266642"/>
            <a:ext cx="1528165" cy="90536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09F18C4-E2DA-D1AB-089E-A28502501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148" y="266642"/>
            <a:ext cx="2012565" cy="1868399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CD7FAA3D-27CA-62C9-427A-848A8D34D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75" y="2509218"/>
            <a:ext cx="3650296" cy="187416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D4DE1D85-D36A-DD47-9DD3-2AADC4949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955" y="2474617"/>
            <a:ext cx="4930495" cy="1908765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E1E600A8-B366-1EDA-ACA3-CD90C3D768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474" y="4853057"/>
            <a:ext cx="4936261" cy="1926065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FF4067CC-D0D1-239B-B92F-50FC143202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4559" y="5011454"/>
            <a:ext cx="4057154" cy="1579904"/>
          </a:xfrm>
          <a:prstGeom prst="rect">
            <a:avLst/>
          </a:prstGeom>
        </p:spPr>
      </p:pic>
      <p:sp>
        <p:nvSpPr>
          <p:cNvPr id="27" name="橢圓 26">
            <a:extLst>
              <a:ext uri="{FF2B5EF4-FFF2-40B4-BE49-F238E27FC236}">
                <a16:creationId xmlns:a16="http://schemas.microsoft.com/office/drawing/2014/main" id="{97B9CDAB-0072-0618-66FE-C40722E9BC53}"/>
              </a:ext>
            </a:extLst>
          </p:cNvPr>
          <p:cNvSpPr/>
          <p:nvPr/>
        </p:nvSpPr>
        <p:spPr>
          <a:xfrm>
            <a:off x="4222283" y="78878"/>
            <a:ext cx="394636" cy="394636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0572D579-1D52-695E-3381-9DFB721C8219}"/>
              </a:ext>
            </a:extLst>
          </p:cNvPr>
          <p:cNvSpPr/>
          <p:nvPr/>
        </p:nvSpPr>
        <p:spPr>
          <a:xfrm>
            <a:off x="8019148" y="69324"/>
            <a:ext cx="394636" cy="394636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0ADDA75D-3A8C-0001-7C05-5E6C3E6EEE76}"/>
              </a:ext>
            </a:extLst>
          </p:cNvPr>
          <p:cNvSpPr/>
          <p:nvPr/>
        </p:nvSpPr>
        <p:spPr>
          <a:xfrm>
            <a:off x="365281" y="2135041"/>
            <a:ext cx="394636" cy="394636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78F0BD6E-135A-9234-1ADF-812AC65B89B2}"/>
              </a:ext>
            </a:extLst>
          </p:cNvPr>
          <p:cNvSpPr/>
          <p:nvPr/>
        </p:nvSpPr>
        <p:spPr>
          <a:xfrm>
            <a:off x="5009512" y="2106432"/>
            <a:ext cx="394636" cy="394636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AC3F270E-30F3-E814-2CF7-63ECFCF534F4}"/>
              </a:ext>
            </a:extLst>
          </p:cNvPr>
          <p:cNvSpPr/>
          <p:nvPr/>
        </p:nvSpPr>
        <p:spPr>
          <a:xfrm>
            <a:off x="308429" y="4560241"/>
            <a:ext cx="394636" cy="394636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25236FBB-9A49-4084-1F20-1864F562858D}"/>
              </a:ext>
            </a:extLst>
          </p:cNvPr>
          <p:cNvSpPr/>
          <p:nvPr/>
        </p:nvSpPr>
        <p:spPr>
          <a:xfrm>
            <a:off x="6086858" y="4616818"/>
            <a:ext cx="394636" cy="394636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6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262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FBFC7A04-D7E4-89B2-EFE1-B715B451755D}"/>
              </a:ext>
            </a:extLst>
          </p:cNvPr>
          <p:cNvSpPr/>
          <p:nvPr/>
        </p:nvSpPr>
        <p:spPr>
          <a:xfrm>
            <a:off x="5123127" y="2050182"/>
            <a:ext cx="1945745" cy="901574"/>
          </a:xfrm>
          <a:prstGeom prst="roundRect">
            <a:avLst>
              <a:gd name="adj" fmla="val 50000"/>
            </a:avLst>
          </a:prstGeom>
          <a:solidFill>
            <a:srgbClr val="F050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已修改</a:t>
            </a:r>
            <a:br>
              <a:rPr lang="en-US" altLang="zh-TW" sz="2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</a:br>
            <a:r>
              <a:rPr lang="en-US" altLang="zh-TW" sz="2000" b="1" dirty="0"/>
              <a:t>modified</a:t>
            </a:r>
            <a:endParaRPr lang="zh-TW" altLang="en-US" sz="2000" b="1" dirty="0"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DFE2FC9B-FDC1-3B79-F209-B0F332AAF95A}"/>
              </a:ext>
            </a:extLst>
          </p:cNvPr>
          <p:cNvSpPr/>
          <p:nvPr/>
        </p:nvSpPr>
        <p:spPr>
          <a:xfrm>
            <a:off x="2780123" y="4330567"/>
            <a:ext cx="1945745" cy="90157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已預存</a:t>
            </a:r>
            <a:br>
              <a:rPr lang="en-US" altLang="zh-TW" sz="2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</a:br>
            <a:r>
              <a:rPr lang="en-US" altLang="zh-TW" sz="2000" b="1" dirty="0"/>
              <a:t>staged</a:t>
            </a:r>
            <a:endParaRPr lang="zh-TW" altLang="en-US" sz="2000" b="1" dirty="0"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26C556BE-63C9-9BD2-09DE-8C5E7EBC7534}"/>
              </a:ext>
            </a:extLst>
          </p:cNvPr>
          <p:cNvSpPr/>
          <p:nvPr/>
        </p:nvSpPr>
        <p:spPr>
          <a:xfrm>
            <a:off x="7466132" y="4330567"/>
            <a:ext cx="1945745" cy="901574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已提交</a:t>
            </a:r>
            <a:br>
              <a:rPr lang="en-US" altLang="zh-TW" sz="2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</a:br>
            <a:r>
              <a:rPr lang="en-US" altLang="zh-TW" sz="2000" b="1" dirty="0"/>
              <a:t>committed</a:t>
            </a:r>
            <a:endParaRPr lang="zh-TW" altLang="en-US" sz="2000" b="1" dirty="0"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EF6F1BAB-BE58-8B66-9E64-D1523DAC5135}"/>
              </a:ext>
            </a:extLst>
          </p:cNvPr>
          <p:cNvCxnSpPr>
            <a:cxnSpLocks/>
          </p:cNvCxnSpPr>
          <p:nvPr/>
        </p:nvCxnSpPr>
        <p:spPr>
          <a:xfrm flipH="1">
            <a:off x="4436390" y="3087303"/>
            <a:ext cx="829535" cy="1107716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D176843C-7C2E-FAFD-1E60-3F679A9AEC56}"/>
              </a:ext>
            </a:extLst>
          </p:cNvPr>
          <p:cNvCxnSpPr>
            <a:cxnSpLocks/>
          </p:cNvCxnSpPr>
          <p:nvPr/>
        </p:nvCxnSpPr>
        <p:spPr>
          <a:xfrm>
            <a:off x="5188018" y="4781354"/>
            <a:ext cx="1731641" cy="0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DD8995B1-88A6-6E31-34EA-EE4BB48E98D8}"/>
              </a:ext>
            </a:extLst>
          </p:cNvPr>
          <p:cNvCxnSpPr>
            <a:cxnSpLocks/>
          </p:cNvCxnSpPr>
          <p:nvPr/>
        </p:nvCxnSpPr>
        <p:spPr>
          <a:xfrm flipH="1" flipV="1">
            <a:off x="6919659" y="3087303"/>
            <a:ext cx="839439" cy="1120940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303DA48-3D08-62AD-1DAF-14462F9C922D}"/>
              </a:ext>
            </a:extLst>
          </p:cNvPr>
          <p:cNvSpPr txBox="1"/>
          <p:nvPr/>
        </p:nvSpPr>
        <p:spPr>
          <a:xfrm>
            <a:off x="7466132" y="3271828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檔案被修改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6ED20EA-BD3E-6741-FFD4-D03873211EF4}"/>
              </a:ext>
            </a:extLst>
          </p:cNvPr>
          <p:cNvSpPr txBox="1"/>
          <p:nvPr/>
        </p:nvSpPr>
        <p:spPr>
          <a:xfrm>
            <a:off x="4966097" y="4985134"/>
            <a:ext cx="2259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提交</a:t>
            </a:r>
            <a:b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</a:br>
            <a:r>
              <a: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（指令：</a:t>
            </a:r>
            <a:r>
              <a:rPr lang="en-US" altLang="zh-TW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git commit</a:t>
            </a:r>
            <a:r>
              <a: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）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68D68E36-2E64-BCE1-AD3B-ADB2D2A5225C}"/>
              </a:ext>
            </a:extLst>
          </p:cNvPr>
          <p:cNvSpPr txBox="1"/>
          <p:nvPr/>
        </p:nvSpPr>
        <p:spPr>
          <a:xfrm>
            <a:off x="2822313" y="3164107"/>
            <a:ext cx="2259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加入預存</a:t>
            </a:r>
            <a:b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</a:br>
            <a:r>
              <a: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（指令：</a:t>
            </a:r>
            <a:r>
              <a:rPr lang="en-US" altLang="zh-TW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git add</a:t>
            </a:r>
            <a:r>
              <a: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9842548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ow to move a file from the staging area to the working tree in Git? -  Stack Overflow">
            <a:extLst>
              <a:ext uri="{FF2B5EF4-FFF2-40B4-BE49-F238E27FC236}">
                <a16:creationId xmlns:a16="http://schemas.microsoft.com/office/drawing/2014/main" id="{57B3600A-59E2-BA24-1E0B-2AF3ADE75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499" y="375294"/>
            <a:ext cx="9811001" cy="627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8224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B3A92932-95BF-6BE5-F92D-31460730B1AD}"/>
              </a:ext>
            </a:extLst>
          </p:cNvPr>
          <p:cNvCxnSpPr>
            <a:cxnSpLocks/>
          </p:cNvCxnSpPr>
          <p:nvPr/>
        </p:nvCxnSpPr>
        <p:spPr>
          <a:xfrm>
            <a:off x="358764" y="4449760"/>
            <a:ext cx="10049933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C4082B18-488D-F256-3129-07336D5AC1FE}"/>
              </a:ext>
            </a:extLst>
          </p:cNvPr>
          <p:cNvCxnSpPr>
            <a:cxnSpLocks/>
          </p:cNvCxnSpPr>
          <p:nvPr/>
        </p:nvCxnSpPr>
        <p:spPr>
          <a:xfrm>
            <a:off x="358764" y="2159598"/>
            <a:ext cx="10049933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11AE162C-4447-1DDA-9B79-89604659D585}"/>
              </a:ext>
            </a:extLst>
          </p:cNvPr>
          <p:cNvCxnSpPr>
            <a:cxnSpLocks/>
          </p:cNvCxnSpPr>
          <p:nvPr/>
        </p:nvCxnSpPr>
        <p:spPr>
          <a:xfrm>
            <a:off x="358764" y="1092754"/>
            <a:ext cx="10049933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橢圓 22">
            <a:extLst>
              <a:ext uri="{FF2B5EF4-FFF2-40B4-BE49-F238E27FC236}">
                <a16:creationId xmlns:a16="http://schemas.microsoft.com/office/drawing/2014/main" id="{FE5CABCA-9A11-FD64-2C74-37B33B495859}"/>
              </a:ext>
            </a:extLst>
          </p:cNvPr>
          <p:cNvSpPr/>
          <p:nvPr/>
        </p:nvSpPr>
        <p:spPr>
          <a:xfrm>
            <a:off x="1778362" y="1935195"/>
            <a:ext cx="475957" cy="47595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AE38F31D-BF94-EA1A-8D3A-D7D9DCF0A7B6}"/>
              </a:ext>
            </a:extLst>
          </p:cNvPr>
          <p:cNvSpPr/>
          <p:nvPr/>
        </p:nvSpPr>
        <p:spPr>
          <a:xfrm>
            <a:off x="2601945" y="846209"/>
            <a:ext cx="475957" cy="47595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87F3E8EB-3651-2D46-F282-F4F0CC908709}"/>
              </a:ext>
            </a:extLst>
          </p:cNvPr>
          <p:cNvCxnSpPr>
            <a:cxnSpLocks/>
          </p:cNvCxnSpPr>
          <p:nvPr/>
        </p:nvCxnSpPr>
        <p:spPr>
          <a:xfrm>
            <a:off x="358764" y="3303990"/>
            <a:ext cx="10049933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0B5AD729-F550-0538-C8DF-FCCB29C530CD}"/>
              </a:ext>
            </a:extLst>
          </p:cNvPr>
          <p:cNvSpPr/>
          <p:nvPr/>
        </p:nvSpPr>
        <p:spPr>
          <a:xfrm>
            <a:off x="902463" y="3065000"/>
            <a:ext cx="475957" cy="475957"/>
          </a:xfrm>
          <a:prstGeom prst="ellipse">
            <a:avLst/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B49331E6-C83C-100D-E641-A22C53D058E3}"/>
              </a:ext>
            </a:extLst>
          </p:cNvPr>
          <p:cNvCxnSpPr>
            <a:cxnSpLocks/>
            <a:stCxn id="43" idx="7"/>
            <a:endCxn id="23" idx="3"/>
          </p:cNvCxnSpPr>
          <p:nvPr/>
        </p:nvCxnSpPr>
        <p:spPr>
          <a:xfrm flipV="1">
            <a:off x="1308718" y="2341450"/>
            <a:ext cx="539346" cy="79325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橢圓 47">
            <a:extLst>
              <a:ext uri="{FF2B5EF4-FFF2-40B4-BE49-F238E27FC236}">
                <a16:creationId xmlns:a16="http://schemas.microsoft.com/office/drawing/2014/main" id="{D3ED3132-E0A1-0179-4561-11558A8359A9}"/>
              </a:ext>
            </a:extLst>
          </p:cNvPr>
          <p:cNvSpPr/>
          <p:nvPr/>
        </p:nvSpPr>
        <p:spPr>
          <a:xfrm>
            <a:off x="2990896" y="1935195"/>
            <a:ext cx="475957" cy="47595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0A569DA0-B3A6-28AC-AE95-8AF11E29F818}"/>
              </a:ext>
            </a:extLst>
          </p:cNvPr>
          <p:cNvSpPr/>
          <p:nvPr/>
        </p:nvSpPr>
        <p:spPr>
          <a:xfrm>
            <a:off x="3814480" y="846209"/>
            <a:ext cx="475957" cy="47595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DE4BF56E-4E83-0293-44DF-62424D3160BA}"/>
              </a:ext>
            </a:extLst>
          </p:cNvPr>
          <p:cNvSpPr/>
          <p:nvPr/>
        </p:nvSpPr>
        <p:spPr>
          <a:xfrm>
            <a:off x="5027015" y="846209"/>
            <a:ext cx="475957" cy="47595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5FA6D64F-AC33-E98D-9CAF-22AE009229AA}"/>
              </a:ext>
            </a:extLst>
          </p:cNvPr>
          <p:cNvSpPr/>
          <p:nvPr/>
        </p:nvSpPr>
        <p:spPr>
          <a:xfrm>
            <a:off x="2319857" y="3065000"/>
            <a:ext cx="475957" cy="475957"/>
          </a:xfrm>
          <a:prstGeom prst="ellipse">
            <a:avLst/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2F194017-9CDB-8866-C74D-596BD84E1CBE}"/>
              </a:ext>
            </a:extLst>
          </p:cNvPr>
          <p:cNvSpPr/>
          <p:nvPr/>
        </p:nvSpPr>
        <p:spPr>
          <a:xfrm>
            <a:off x="3873297" y="3065000"/>
            <a:ext cx="475957" cy="475957"/>
          </a:xfrm>
          <a:prstGeom prst="ellipse">
            <a:avLst/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DDDBEBE4-658D-4E52-456A-AE8315918BB0}"/>
              </a:ext>
            </a:extLst>
          </p:cNvPr>
          <p:cNvSpPr/>
          <p:nvPr/>
        </p:nvSpPr>
        <p:spPr>
          <a:xfrm>
            <a:off x="5795927" y="3065000"/>
            <a:ext cx="475957" cy="475957"/>
          </a:xfrm>
          <a:prstGeom prst="ellipse">
            <a:avLst/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11ECA00C-FC2C-84CD-0DD5-E66D7558CF6F}"/>
              </a:ext>
            </a:extLst>
          </p:cNvPr>
          <p:cNvCxnSpPr>
            <a:cxnSpLocks/>
            <a:stCxn id="23" idx="7"/>
            <a:endCxn id="27" idx="3"/>
          </p:cNvCxnSpPr>
          <p:nvPr/>
        </p:nvCxnSpPr>
        <p:spPr>
          <a:xfrm flipV="1">
            <a:off x="2184617" y="1252464"/>
            <a:ext cx="487030" cy="752433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2D0985F3-108F-24F1-680B-11149D4A8934}"/>
              </a:ext>
            </a:extLst>
          </p:cNvPr>
          <p:cNvCxnSpPr>
            <a:cxnSpLocks/>
            <a:stCxn id="23" idx="6"/>
            <a:endCxn id="48" idx="2"/>
          </p:cNvCxnSpPr>
          <p:nvPr/>
        </p:nvCxnSpPr>
        <p:spPr>
          <a:xfrm>
            <a:off x="2254319" y="2173174"/>
            <a:ext cx="736577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FF0D10F3-D6FB-7BE0-39F3-F96311A736F4}"/>
              </a:ext>
            </a:extLst>
          </p:cNvPr>
          <p:cNvCxnSpPr>
            <a:cxnSpLocks/>
            <a:stCxn id="27" idx="6"/>
            <a:endCxn id="49" idx="2"/>
          </p:cNvCxnSpPr>
          <p:nvPr/>
        </p:nvCxnSpPr>
        <p:spPr>
          <a:xfrm>
            <a:off x="3077902" y="1084188"/>
            <a:ext cx="736578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線單箭頭接點 1026">
            <a:extLst>
              <a:ext uri="{FF2B5EF4-FFF2-40B4-BE49-F238E27FC236}">
                <a16:creationId xmlns:a16="http://schemas.microsoft.com/office/drawing/2014/main" id="{05CEBE78-F690-D162-75D4-CD1FF479CB2C}"/>
              </a:ext>
            </a:extLst>
          </p:cNvPr>
          <p:cNvCxnSpPr>
            <a:cxnSpLocks/>
            <a:stCxn id="49" idx="6"/>
            <a:endCxn id="51" idx="2"/>
          </p:cNvCxnSpPr>
          <p:nvPr/>
        </p:nvCxnSpPr>
        <p:spPr>
          <a:xfrm>
            <a:off x="4290437" y="1084188"/>
            <a:ext cx="736578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直線單箭頭接點 1037">
            <a:extLst>
              <a:ext uri="{FF2B5EF4-FFF2-40B4-BE49-F238E27FC236}">
                <a16:creationId xmlns:a16="http://schemas.microsoft.com/office/drawing/2014/main" id="{E6711955-D51E-B506-72F6-2EEA9CFAC518}"/>
              </a:ext>
            </a:extLst>
          </p:cNvPr>
          <p:cNvCxnSpPr>
            <a:cxnSpLocks/>
            <a:stCxn id="43" idx="6"/>
            <a:endCxn id="53" idx="2"/>
          </p:cNvCxnSpPr>
          <p:nvPr/>
        </p:nvCxnSpPr>
        <p:spPr>
          <a:xfrm>
            <a:off x="1378420" y="3302979"/>
            <a:ext cx="941437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直線單箭頭接點 1040">
            <a:extLst>
              <a:ext uri="{FF2B5EF4-FFF2-40B4-BE49-F238E27FC236}">
                <a16:creationId xmlns:a16="http://schemas.microsoft.com/office/drawing/2014/main" id="{192C9A61-B71E-EB72-715D-EF9A4E1B2381}"/>
              </a:ext>
            </a:extLst>
          </p:cNvPr>
          <p:cNvCxnSpPr>
            <a:cxnSpLocks/>
            <a:stCxn id="53" idx="6"/>
            <a:endCxn id="54" idx="2"/>
          </p:cNvCxnSpPr>
          <p:nvPr/>
        </p:nvCxnSpPr>
        <p:spPr>
          <a:xfrm>
            <a:off x="2795814" y="3302979"/>
            <a:ext cx="1077483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直線單箭頭接點 1043">
            <a:extLst>
              <a:ext uri="{FF2B5EF4-FFF2-40B4-BE49-F238E27FC236}">
                <a16:creationId xmlns:a16="http://schemas.microsoft.com/office/drawing/2014/main" id="{150106C1-C3E6-ADF1-6C11-A3404BA0EBDF}"/>
              </a:ext>
            </a:extLst>
          </p:cNvPr>
          <p:cNvCxnSpPr>
            <a:cxnSpLocks/>
            <a:stCxn id="54" idx="6"/>
            <a:endCxn id="55" idx="2"/>
          </p:cNvCxnSpPr>
          <p:nvPr/>
        </p:nvCxnSpPr>
        <p:spPr>
          <a:xfrm>
            <a:off x="4349254" y="3302979"/>
            <a:ext cx="1446673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7" name="橢圓 1076">
            <a:extLst>
              <a:ext uri="{FF2B5EF4-FFF2-40B4-BE49-F238E27FC236}">
                <a16:creationId xmlns:a16="http://schemas.microsoft.com/office/drawing/2014/main" id="{C28D2B15-E15F-5278-76A0-96DB81241937}"/>
              </a:ext>
            </a:extLst>
          </p:cNvPr>
          <p:cNvSpPr/>
          <p:nvPr/>
        </p:nvSpPr>
        <p:spPr>
          <a:xfrm>
            <a:off x="7381597" y="3065000"/>
            <a:ext cx="475957" cy="475957"/>
          </a:xfrm>
          <a:prstGeom prst="ellipse">
            <a:avLst/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79" name="直線單箭頭接點 1078">
            <a:extLst>
              <a:ext uri="{FF2B5EF4-FFF2-40B4-BE49-F238E27FC236}">
                <a16:creationId xmlns:a16="http://schemas.microsoft.com/office/drawing/2014/main" id="{A8DE23DD-DF5B-C27B-D396-47CF12830018}"/>
              </a:ext>
            </a:extLst>
          </p:cNvPr>
          <p:cNvCxnSpPr>
            <a:cxnSpLocks/>
            <a:stCxn id="55" idx="6"/>
            <a:endCxn id="1077" idx="2"/>
          </p:cNvCxnSpPr>
          <p:nvPr/>
        </p:nvCxnSpPr>
        <p:spPr>
          <a:xfrm>
            <a:off x="6271884" y="3302979"/>
            <a:ext cx="1109713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696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3M 584-5 利貼可再貼箭頭螢光標籤(五色)">
            <a:extLst>
              <a:ext uri="{FF2B5EF4-FFF2-40B4-BE49-F238E27FC236}">
                <a16:creationId xmlns:a16="http://schemas.microsoft.com/office/drawing/2014/main" id="{9DE4F891-2326-08FB-B06E-660CE86B71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3" t="13263" r="31964" b="15316"/>
          <a:stretch/>
        </p:blipFill>
        <p:spPr bwMode="auto">
          <a:xfrm>
            <a:off x="2041105" y="1126156"/>
            <a:ext cx="1876375" cy="383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OB-100 原子筆- 九乘九購物網：全國最專業的辦公文具線上採購！">
            <a:extLst>
              <a:ext uri="{FF2B5EF4-FFF2-40B4-BE49-F238E27FC236}">
                <a16:creationId xmlns:a16="http://schemas.microsoft.com/office/drawing/2014/main" id="{23D8E8E5-09D5-A425-2A13-F14A76B23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622" y="1616243"/>
            <a:ext cx="3060633" cy="306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白纸背景-白纸背景图片-白纸背景素材-觅知网">
            <a:extLst>
              <a:ext uri="{FF2B5EF4-FFF2-40B4-BE49-F238E27FC236}">
                <a16:creationId xmlns:a16="http://schemas.microsoft.com/office/drawing/2014/main" id="{6A7060D1-AC49-E3CD-C090-69509E677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582" y="1385134"/>
            <a:ext cx="2857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002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87F3E8EB-3651-2D46-F282-F4F0CC908709}"/>
              </a:ext>
            </a:extLst>
          </p:cNvPr>
          <p:cNvCxnSpPr>
            <a:cxnSpLocks/>
          </p:cNvCxnSpPr>
          <p:nvPr/>
        </p:nvCxnSpPr>
        <p:spPr>
          <a:xfrm>
            <a:off x="878394" y="1294464"/>
            <a:ext cx="10049933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0B5AD729-F550-0538-C8DF-FCCB29C530CD}"/>
              </a:ext>
            </a:extLst>
          </p:cNvPr>
          <p:cNvSpPr/>
          <p:nvPr/>
        </p:nvSpPr>
        <p:spPr>
          <a:xfrm>
            <a:off x="1328354" y="1055474"/>
            <a:ext cx="475957" cy="475957"/>
          </a:xfrm>
          <a:prstGeom prst="ellipse">
            <a:avLst/>
          </a:prstGeom>
          <a:solidFill>
            <a:schemeClr val="bg1"/>
          </a:solidFill>
          <a:ln w="57150">
            <a:solidFill>
              <a:srgbClr val="8AADCC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45F966D-7DC1-8E7C-7BCD-5E0981EE96F4}"/>
              </a:ext>
            </a:extLst>
          </p:cNvPr>
          <p:cNvSpPr txBox="1"/>
          <p:nvPr/>
        </p:nvSpPr>
        <p:spPr>
          <a:xfrm>
            <a:off x="795452" y="85242"/>
            <a:ext cx="2034375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3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g</a:t>
            </a:r>
            <a:r>
              <a:rPr lang="en-US" altLang="zh-TW" sz="3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it init</a:t>
            </a:r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174FE2F5-9D3A-C3B1-BD6E-17498B7D7AB4}"/>
              </a:ext>
            </a:extLst>
          </p:cNvPr>
          <p:cNvCxnSpPr>
            <a:cxnSpLocks/>
          </p:cNvCxnSpPr>
          <p:nvPr/>
        </p:nvCxnSpPr>
        <p:spPr>
          <a:xfrm>
            <a:off x="878394" y="4960916"/>
            <a:ext cx="10049933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橢圓 32">
            <a:extLst>
              <a:ext uri="{FF2B5EF4-FFF2-40B4-BE49-F238E27FC236}">
                <a16:creationId xmlns:a16="http://schemas.microsoft.com/office/drawing/2014/main" id="{F7E92B03-CF34-4023-A0B8-3D172380236D}"/>
              </a:ext>
            </a:extLst>
          </p:cNvPr>
          <p:cNvSpPr/>
          <p:nvPr/>
        </p:nvSpPr>
        <p:spPr>
          <a:xfrm>
            <a:off x="1328354" y="4721926"/>
            <a:ext cx="475957" cy="475957"/>
          </a:xfrm>
          <a:prstGeom prst="ellipse">
            <a:avLst/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DE47F5FE-69D4-858A-323B-778F669F4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746" y="5287622"/>
            <a:ext cx="1135192" cy="322002"/>
          </a:xfrm>
          <a:prstGeom prst="rect">
            <a:avLst/>
          </a:prstGeom>
        </p:spPr>
      </p:pic>
      <p:sp>
        <p:nvSpPr>
          <p:cNvPr id="35" name="箭號: 向上 34">
            <a:extLst>
              <a:ext uri="{FF2B5EF4-FFF2-40B4-BE49-F238E27FC236}">
                <a16:creationId xmlns:a16="http://schemas.microsoft.com/office/drawing/2014/main" id="{13BCD64C-1BC9-50CF-2574-AFA05CB18B82}"/>
              </a:ext>
            </a:extLst>
          </p:cNvPr>
          <p:cNvSpPr/>
          <p:nvPr/>
        </p:nvSpPr>
        <p:spPr>
          <a:xfrm>
            <a:off x="1453432" y="5197882"/>
            <a:ext cx="227013" cy="179477"/>
          </a:xfrm>
          <a:prstGeom prst="upArrow">
            <a:avLst>
              <a:gd name="adj1" fmla="val 50000"/>
              <a:gd name="adj2" fmla="val 63268"/>
            </a:avLst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E2F798E-1074-F308-C6D6-D1A2784E14FE}"/>
              </a:ext>
            </a:extLst>
          </p:cNvPr>
          <p:cNvSpPr txBox="1"/>
          <p:nvPr/>
        </p:nvSpPr>
        <p:spPr>
          <a:xfrm>
            <a:off x="1192969" y="4507479"/>
            <a:ext cx="74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79a2ab7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0BA613D6-32F8-9933-624F-B7AB107AE699}"/>
              </a:ext>
            </a:extLst>
          </p:cNvPr>
          <p:cNvSpPr txBox="1"/>
          <p:nvPr/>
        </p:nvSpPr>
        <p:spPr>
          <a:xfrm>
            <a:off x="795451" y="3566155"/>
            <a:ext cx="5537971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3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g</a:t>
            </a:r>
            <a:r>
              <a:rPr lang="en-US" altLang="zh-TW" sz="3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it commit</a:t>
            </a:r>
            <a:r>
              <a:rPr lang="zh-TW" altLang="en-US" sz="3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3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–m "version 1"</a:t>
            </a:r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8FCD3106-CF6A-C47A-6885-24BC909ABEC3}"/>
              </a:ext>
            </a:extLst>
          </p:cNvPr>
          <p:cNvGrpSpPr/>
          <p:nvPr/>
        </p:nvGrpSpPr>
        <p:grpSpPr>
          <a:xfrm>
            <a:off x="499978" y="5474885"/>
            <a:ext cx="522061" cy="499757"/>
            <a:chOff x="361131" y="2089456"/>
            <a:chExt cx="522061" cy="499757"/>
          </a:xfrm>
        </p:grpSpPr>
        <p:pic>
          <p:nvPicPr>
            <p:cNvPr id="39" name="Picture 2" descr="Price tag - Free business icons">
              <a:extLst>
                <a:ext uri="{FF2B5EF4-FFF2-40B4-BE49-F238E27FC236}">
                  <a16:creationId xmlns:a16="http://schemas.microsoft.com/office/drawing/2014/main" id="{14332166-3701-F3CE-E3FB-BA66EDBB84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88936">
              <a:off x="371911" y="2089456"/>
              <a:ext cx="511281" cy="499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23C84044-6B07-30FD-E172-6845FBF447DC}"/>
                </a:ext>
              </a:extLst>
            </p:cNvPr>
            <p:cNvSpPr txBox="1"/>
            <p:nvPr/>
          </p:nvSpPr>
          <p:spPr>
            <a:xfrm rot="19331808">
              <a:off x="361131" y="2277768"/>
              <a:ext cx="418998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800" b="1" dirty="0">
                  <a:solidFill>
                    <a:schemeClr val="accent2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HEAD</a:t>
              </a: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BC079A0E-C8DB-1029-AC2E-DD0456BE3A29}"/>
              </a:ext>
            </a:extLst>
          </p:cNvPr>
          <p:cNvSpPr txBox="1"/>
          <p:nvPr/>
        </p:nvSpPr>
        <p:spPr>
          <a:xfrm>
            <a:off x="795452" y="2818494"/>
            <a:ext cx="2217256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3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g</a:t>
            </a:r>
            <a:r>
              <a:rPr lang="en-US" altLang="zh-TW" sz="3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it add 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018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64"/>
    </mc:Choice>
    <mc:Fallback xmlns="">
      <p:transition spd="slow" advTm="9064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87F3E8EB-3651-2D46-F282-F4F0CC908709}"/>
              </a:ext>
            </a:extLst>
          </p:cNvPr>
          <p:cNvCxnSpPr>
            <a:cxnSpLocks/>
          </p:cNvCxnSpPr>
          <p:nvPr/>
        </p:nvCxnSpPr>
        <p:spPr>
          <a:xfrm>
            <a:off x="878394" y="1294464"/>
            <a:ext cx="10049933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0B5AD729-F550-0538-C8DF-FCCB29C530CD}"/>
              </a:ext>
            </a:extLst>
          </p:cNvPr>
          <p:cNvSpPr/>
          <p:nvPr/>
        </p:nvSpPr>
        <p:spPr>
          <a:xfrm>
            <a:off x="1328354" y="1055474"/>
            <a:ext cx="475957" cy="475957"/>
          </a:xfrm>
          <a:prstGeom prst="ellipse">
            <a:avLst/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45F966D-7DC1-8E7C-7BCD-5E0981EE96F4}"/>
              </a:ext>
            </a:extLst>
          </p:cNvPr>
          <p:cNvSpPr txBox="1"/>
          <p:nvPr/>
        </p:nvSpPr>
        <p:spPr>
          <a:xfrm>
            <a:off x="795452" y="85242"/>
            <a:ext cx="2034375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3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g</a:t>
            </a:r>
            <a:r>
              <a:rPr lang="en-US" altLang="zh-TW" sz="3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it init</a:t>
            </a:r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174FE2F5-9D3A-C3B1-BD6E-17498B7D7AB4}"/>
              </a:ext>
            </a:extLst>
          </p:cNvPr>
          <p:cNvCxnSpPr>
            <a:cxnSpLocks/>
          </p:cNvCxnSpPr>
          <p:nvPr/>
        </p:nvCxnSpPr>
        <p:spPr>
          <a:xfrm>
            <a:off x="878394" y="3182916"/>
            <a:ext cx="10049933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橢圓 32">
            <a:extLst>
              <a:ext uri="{FF2B5EF4-FFF2-40B4-BE49-F238E27FC236}">
                <a16:creationId xmlns:a16="http://schemas.microsoft.com/office/drawing/2014/main" id="{F7E92B03-CF34-4023-A0B8-3D172380236D}"/>
              </a:ext>
            </a:extLst>
          </p:cNvPr>
          <p:cNvSpPr/>
          <p:nvPr/>
        </p:nvSpPr>
        <p:spPr>
          <a:xfrm>
            <a:off x="1328354" y="2943926"/>
            <a:ext cx="475957" cy="475957"/>
          </a:xfrm>
          <a:prstGeom prst="ellipse">
            <a:avLst/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DE47F5FE-69D4-858A-323B-778F669F4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746" y="3509622"/>
            <a:ext cx="1135192" cy="322002"/>
          </a:xfrm>
          <a:prstGeom prst="rect">
            <a:avLst/>
          </a:prstGeom>
        </p:spPr>
      </p:pic>
      <p:sp>
        <p:nvSpPr>
          <p:cNvPr id="35" name="箭號: 向上 34">
            <a:extLst>
              <a:ext uri="{FF2B5EF4-FFF2-40B4-BE49-F238E27FC236}">
                <a16:creationId xmlns:a16="http://schemas.microsoft.com/office/drawing/2014/main" id="{13BCD64C-1BC9-50CF-2574-AFA05CB18B82}"/>
              </a:ext>
            </a:extLst>
          </p:cNvPr>
          <p:cNvSpPr/>
          <p:nvPr/>
        </p:nvSpPr>
        <p:spPr>
          <a:xfrm>
            <a:off x="1453432" y="3419882"/>
            <a:ext cx="227013" cy="179477"/>
          </a:xfrm>
          <a:prstGeom prst="upArrow">
            <a:avLst>
              <a:gd name="adj1" fmla="val 50000"/>
              <a:gd name="adj2" fmla="val 63268"/>
            </a:avLst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E2F798E-1074-F308-C6D6-D1A2784E14FE}"/>
              </a:ext>
            </a:extLst>
          </p:cNvPr>
          <p:cNvSpPr txBox="1"/>
          <p:nvPr/>
        </p:nvSpPr>
        <p:spPr>
          <a:xfrm>
            <a:off x="1192969" y="2729479"/>
            <a:ext cx="74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79a2ab7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0BA613D6-32F8-9933-624F-B7AB107AE699}"/>
              </a:ext>
            </a:extLst>
          </p:cNvPr>
          <p:cNvSpPr txBox="1"/>
          <p:nvPr/>
        </p:nvSpPr>
        <p:spPr>
          <a:xfrm>
            <a:off x="795451" y="1788155"/>
            <a:ext cx="5537971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3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g</a:t>
            </a:r>
            <a:r>
              <a:rPr lang="en-US" altLang="zh-TW" sz="3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it commit</a:t>
            </a:r>
            <a:r>
              <a:rPr lang="zh-TW" altLang="en-US" sz="3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3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–m "version 1"</a:t>
            </a:r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8FCD3106-CF6A-C47A-6885-24BC909ABEC3}"/>
              </a:ext>
            </a:extLst>
          </p:cNvPr>
          <p:cNvGrpSpPr/>
          <p:nvPr/>
        </p:nvGrpSpPr>
        <p:grpSpPr>
          <a:xfrm>
            <a:off x="499978" y="3696885"/>
            <a:ext cx="522061" cy="499757"/>
            <a:chOff x="361131" y="2089456"/>
            <a:chExt cx="522061" cy="499757"/>
          </a:xfrm>
        </p:grpSpPr>
        <p:pic>
          <p:nvPicPr>
            <p:cNvPr id="39" name="Picture 2" descr="Price tag - Free business icons">
              <a:extLst>
                <a:ext uri="{FF2B5EF4-FFF2-40B4-BE49-F238E27FC236}">
                  <a16:creationId xmlns:a16="http://schemas.microsoft.com/office/drawing/2014/main" id="{14332166-3701-F3CE-E3FB-BA66EDBB84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88936">
              <a:off x="371911" y="2089456"/>
              <a:ext cx="511281" cy="499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23C84044-6B07-30FD-E172-6845FBF447DC}"/>
                </a:ext>
              </a:extLst>
            </p:cNvPr>
            <p:cNvSpPr txBox="1"/>
            <p:nvPr/>
          </p:nvSpPr>
          <p:spPr>
            <a:xfrm rot="19331808">
              <a:off x="361131" y="2277768"/>
              <a:ext cx="418998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800" b="1" dirty="0">
                  <a:solidFill>
                    <a:schemeClr val="accent2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HEAD</a:t>
              </a:r>
            </a:p>
          </p:txBody>
        </p:sp>
      </p:grpSp>
      <p:cxnSp>
        <p:nvCxnSpPr>
          <p:cNvPr id="1029" name="直線單箭頭接點 1028">
            <a:extLst>
              <a:ext uri="{FF2B5EF4-FFF2-40B4-BE49-F238E27FC236}">
                <a16:creationId xmlns:a16="http://schemas.microsoft.com/office/drawing/2014/main" id="{B875F1B8-4CA7-868F-5B28-DB6B5B9D19D2}"/>
              </a:ext>
            </a:extLst>
          </p:cNvPr>
          <p:cNvCxnSpPr>
            <a:cxnSpLocks/>
          </p:cNvCxnSpPr>
          <p:nvPr/>
        </p:nvCxnSpPr>
        <p:spPr>
          <a:xfrm>
            <a:off x="856335" y="5741338"/>
            <a:ext cx="10049933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0" name="橢圓 1029">
            <a:extLst>
              <a:ext uri="{FF2B5EF4-FFF2-40B4-BE49-F238E27FC236}">
                <a16:creationId xmlns:a16="http://schemas.microsoft.com/office/drawing/2014/main" id="{C9AF55D6-527B-1DC0-A7BE-973DBEC0201A}"/>
              </a:ext>
            </a:extLst>
          </p:cNvPr>
          <p:cNvSpPr/>
          <p:nvPr/>
        </p:nvSpPr>
        <p:spPr>
          <a:xfrm>
            <a:off x="1306295" y="5502348"/>
            <a:ext cx="475957" cy="475957"/>
          </a:xfrm>
          <a:prstGeom prst="ellipse">
            <a:avLst/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31" name="圖片 1030">
            <a:extLst>
              <a:ext uri="{FF2B5EF4-FFF2-40B4-BE49-F238E27FC236}">
                <a16:creationId xmlns:a16="http://schemas.microsoft.com/office/drawing/2014/main" id="{68A0F1BB-3AC6-0A0A-6ADC-85C151724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687" y="6068044"/>
            <a:ext cx="1135192" cy="322002"/>
          </a:xfrm>
          <a:prstGeom prst="rect">
            <a:avLst/>
          </a:prstGeom>
        </p:spPr>
      </p:pic>
      <p:sp>
        <p:nvSpPr>
          <p:cNvPr id="1032" name="箭號: 向上 1031">
            <a:extLst>
              <a:ext uri="{FF2B5EF4-FFF2-40B4-BE49-F238E27FC236}">
                <a16:creationId xmlns:a16="http://schemas.microsoft.com/office/drawing/2014/main" id="{979D5619-8D06-E97D-05D4-EC8DCA90B4A5}"/>
              </a:ext>
            </a:extLst>
          </p:cNvPr>
          <p:cNvSpPr/>
          <p:nvPr/>
        </p:nvSpPr>
        <p:spPr>
          <a:xfrm>
            <a:off x="1431373" y="5978304"/>
            <a:ext cx="227013" cy="179477"/>
          </a:xfrm>
          <a:prstGeom prst="upArrow">
            <a:avLst>
              <a:gd name="adj1" fmla="val 50000"/>
              <a:gd name="adj2" fmla="val 63268"/>
            </a:avLst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033" name="文字方塊 1032">
            <a:extLst>
              <a:ext uri="{FF2B5EF4-FFF2-40B4-BE49-F238E27FC236}">
                <a16:creationId xmlns:a16="http://schemas.microsoft.com/office/drawing/2014/main" id="{8D254F8F-E0F0-93D0-48BF-46B882ED1108}"/>
              </a:ext>
            </a:extLst>
          </p:cNvPr>
          <p:cNvSpPr txBox="1"/>
          <p:nvPr/>
        </p:nvSpPr>
        <p:spPr>
          <a:xfrm>
            <a:off x="1170910" y="5287901"/>
            <a:ext cx="74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79a2ab7</a:t>
            </a:r>
          </a:p>
        </p:txBody>
      </p:sp>
      <p:sp>
        <p:nvSpPr>
          <p:cNvPr id="1034" name="文字方塊 1033">
            <a:extLst>
              <a:ext uri="{FF2B5EF4-FFF2-40B4-BE49-F238E27FC236}">
                <a16:creationId xmlns:a16="http://schemas.microsoft.com/office/drawing/2014/main" id="{BC94CCAD-9E52-ACD4-D365-1B7D411325DC}"/>
              </a:ext>
            </a:extLst>
          </p:cNvPr>
          <p:cNvSpPr txBox="1"/>
          <p:nvPr/>
        </p:nvSpPr>
        <p:spPr>
          <a:xfrm>
            <a:off x="773392" y="4346577"/>
            <a:ext cx="5537971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3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g</a:t>
            </a:r>
            <a:r>
              <a:rPr lang="en-US" altLang="zh-TW" sz="3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it commit</a:t>
            </a:r>
            <a:r>
              <a:rPr lang="zh-TW" altLang="en-US" sz="3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3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–m "version 2"</a:t>
            </a:r>
          </a:p>
        </p:txBody>
      </p:sp>
      <p:grpSp>
        <p:nvGrpSpPr>
          <p:cNvPr id="1035" name="群組 1034">
            <a:extLst>
              <a:ext uri="{FF2B5EF4-FFF2-40B4-BE49-F238E27FC236}">
                <a16:creationId xmlns:a16="http://schemas.microsoft.com/office/drawing/2014/main" id="{F2144CF3-FBD0-72E1-7175-E4AE6FD637E5}"/>
              </a:ext>
            </a:extLst>
          </p:cNvPr>
          <p:cNvGrpSpPr/>
          <p:nvPr/>
        </p:nvGrpSpPr>
        <p:grpSpPr>
          <a:xfrm>
            <a:off x="477919" y="6255307"/>
            <a:ext cx="522061" cy="499757"/>
            <a:chOff x="361131" y="2089456"/>
            <a:chExt cx="522061" cy="499757"/>
          </a:xfrm>
        </p:grpSpPr>
        <p:pic>
          <p:nvPicPr>
            <p:cNvPr id="1036" name="Picture 2" descr="Price tag - Free business icons">
              <a:extLst>
                <a:ext uri="{FF2B5EF4-FFF2-40B4-BE49-F238E27FC236}">
                  <a16:creationId xmlns:a16="http://schemas.microsoft.com/office/drawing/2014/main" id="{94F75CA8-7C1C-AEA2-FB9C-23E279AEF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88936">
              <a:off x="371911" y="2089456"/>
              <a:ext cx="511281" cy="499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7" name="文字方塊 1036">
              <a:extLst>
                <a:ext uri="{FF2B5EF4-FFF2-40B4-BE49-F238E27FC236}">
                  <a16:creationId xmlns:a16="http://schemas.microsoft.com/office/drawing/2014/main" id="{41807D5D-7418-9D56-E44D-4FBBA264DA36}"/>
                </a:ext>
              </a:extLst>
            </p:cNvPr>
            <p:cNvSpPr txBox="1"/>
            <p:nvPr/>
          </p:nvSpPr>
          <p:spPr>
            <a:xfrm rot="19331808">
              <a:off x="361131" y="2277768"/>
              <a:ext cx="418998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800" b="1" dirty="0">
                  <a:solidFill>
                    <a:schemeClr val="accent2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HEAD</a:t>
              </a:r>
            </a:p>
          </p:txBody>
        </p:sp>
      </p:grpSp>
      <p:sp>
        <p:nvSpPr>
          <p:cNvPr id="1048" name="橢圓 1047">
            <a:extLst>
              <a:ext uri="{FF2B5EF4-FFF2-40B4-BE49-F238E27FC236}">
                <a16:creationId xmlns:a16="http://schemas.microsoft.com/office/drawing/2014/main" id="{560852B9-8429-A906-858A-097B7FF9678F}"/>
              </a:ext>
            </a:extLst>
          </p:cNvPr>
          <p:cNvSpPr/>
          <p:nvPr/>
        </p:nvSpPr>
        <p:spPr>
          <a:xfrm>
            <a:off x="2724855" y="5502576"/>
            <a:ext cx="475957" cy="475957"/>
          </a:xfrm>
          <a:prstGeom prst="ellipse">
            <a:avLst/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49" name="直線單箭頭接點 1048">
            <a:extLst>
              <a:ext uri="{FF2B5EF4-FFF2-40B4-BE49-F238E27FC236}">
                <a16:creationId xmlns:a16="http://schemas.microsoft.com/office/drawing/2014/main" id="{DC396160-8661-70AE-F77F-19BF8C59EE7E}"/>
              </a:ext>
            </a:extLst>
          </p:cNvPr>
          <p:cNvCxnSpPr>
            <a:cxnSpLocks/>
            <a:endCxn id="1048" idx="2"/>
          </p:cNvCxnSpPr>
          <p:nvPr/>
        </p:nvCxnSpPr>
        <p:spPr>
          <a:xfrm>
            <a:off x="1783418" y="5740555"/>
            <a:ext cx="941437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" name="文字方塊 1049">
            <a:extLst>
              <a:ext uri="{FF2B5EF4-FFF2-40B4-BE49-F238E27FC236}">
                <a16:creationId xmlns:a16="http://schemas.microsoft.com/office/drawing/2014/main" id="{DB5816B2-331D-D864-BF3F-53C5790FE875}"/>
              </a:ext>
            </a:extLst>
          </p:cNvPr>
          <p:cNvSpPr txBox="1"/>
          <p:nvPr/>
        </p:nvSpPr>
        <p:spPr>
          <a:xfrm>
            <a:off x="2591069" y="5287901"/>
            <a:ext cx="74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fca1906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401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64"/>
    </mc:Choice>
    <mc:Fallback xmlns="">
      <p:transition spd="slow" advTm="90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2.22222E-6 L 0.11563 -0.000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81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85185E-6 L 0.11537 -1.85185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68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3.7037E-7 L 0.11718 3.7037E-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59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2" grpId="0" animBg="1"/>
      <p:bldP spid="1048" grpId="0" animBg="1"/>
      <p:bldP spid="105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9" name="直線單箭頭接點 1028">
            <a:extLst>
              <a:ext uri="{FF2B5EF4-FFF2-40B4-BE49-F238E27FC236}">
                <a16:creationId xmlns:a16="http://schemas.microsoft.com/office/drawing/2014/main" id="{B875F1B8-4CA7-868F-5B28-DB6B5B9D19D2}"/>
              </a:ext>
            </a:extLst>
          </p:cNvPr>
          <p:cNvCxnSpPr>
            <a:cxnSpLocks/>
          </p:cNvCxnSpPr>
          <p:nvPr/>
        </p:nvCxnSpPr>
        <p:spPr>
          <a:xfrm>
            <a:off x="856335" y="1940518"/>
            <a:ext cx="10049933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0" name="橢圓 1029">
            <a:extLst>
              <a:ext uri="{FF2B5EF4-FFF2-40B4-BE49-F238E27FC236}">
                <a16:creationId xmlns:a16="http://schemas.microsoft.com/office/drawing/2014/main" id="{C9AF55D6-527B-1DC0-A7BE-973DBEC0201A}"/>
              </a:ext>
            </a:extLst>
          </p:cNvPr>
          <p:cNvSpPr/>
          <p:nvPr/>
        </p:nvSpPr>
        <p:spPr>
          <a:xfrm>
            <a:off x="1306295" y="1701528"/>
            <a:ext cx="475957" cy="475957"/>
          </a:xfrm>
          <a:prstGeom prst="ellipse">
            <a:avLst/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31" name="圖片 1030">
            <a:extLst>
              <a:ext uri="{FF2B5EF4-FFF2-40B4-BE49-F238E27FC236}">
                <a16:creationId xmlns:a16="http://schemas.microsoft.com/office/drawing/2014/main" id="{68A0F1BB-3AC6-0A0A-6ADC-85C151724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154" y="2267224"/>
            <a:ext cx="1135192" cy="322002"/>
          </a:xfrm>
          <a:prstGeom prst="rect">
            <a:avLst/>
          </a:prstGeom>
        </p:spPr>
      </p:pic>
      <p:sp>
        <p:nvSpPr>
          <p:cNvPr id="1032" name="箭號: 向上 1031">
            <a:extLst>
              <a:ext uri="{FF2B5EF4-FFF2-40B4-BE49-F238E27FC236}">
                <a16:creationId xmlns:a16="http://schemas.microsoft.com/office/drawing/2014/main" id="{979D5619-8D06-E97D-05D4-EC8DCA90B4A5}"/>
              </a:ext>
            </a:extLst>
          </p:cNvPr>
          <p:cNvSpPr/>
          <p:nvPr/>
        </p:nvSpPr>
        <p:spPr>
          <a:xfrm>
            <a:off x="2836840" y="2177484"/>
            <a:ext cx="227013" cy="179477"/>
          </a:xfrm>
          <a:prstGeom prst="upArrow">
            <a:avLst>
              <a:gd name="adj1" fmla="val 50000"/>
              <a:gd name="adj2" fmla="val 63268"/>
            </a:avLst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033" name="文字方塊 1032">
            <a:extLst>
              <a:ext uri="{FF2B5EF4-FFF2-40B4-BE49-F238E27FC236}">
                <a16:creationId xmlns:a16="http://schemas.microsoft.com/office/drawing/2014/main" id="{8D254F8F-E0F0-93D0-48BF-46B882ED1108}"/>
              </a:ext>
            </a:extLst>
          </p:cNvPr>
          <p:cNvSpPr txBox="1"/>
          <p:nvPr/>
        </p:nvSpPr>
        <p:spPr>
          <a:xfrm>
            <a:off x="1170910" y="1487081"/>
            <a:ext cx="74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79a2ab7</a:t>
            </a:r>
          </a:p>
        </p:txBody>
      </p:sp>
      <p:sp>
        <p:nvSpPr>
          <p:cNvPr id="1034" name="文字方塊 1033">
            <a:extLst>
              <a:ext uri="{FF2B5EF4-FFF2-40B4-BE49-F238E27FC236}">
                <a16:creationId xmlns:a16="http://schemas.microsoft.com/office/drawing/2014/main" id="{BC94CCAD-9E52-ACD4-D365-1B7D411325DC}"/>
              </a:ext>
            </a:extLst>
          </p:cNvPr>
          <p:cNvSpPr txBox="1"/>
          <p:nvPr/>
        </p:nvSpPr>
        <p:spPr>
          <a:xfrm>
            <a:off x="773392" y="303967"/>
            <a:ext cx="5537971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3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g</a:t>
            </a:r>
            <a:r>
              <a:rPr lang="en-US" altLang="zh-TW" sz="3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it branch feature</a:t>
            </a:r>
          </a:p>
        </p:txBody>
      </p:sp>
      <p:grpSp>
        <p:nvGrpSpPr>
          <p:cNvPr id="1035" name="群組 1034">
            <a:extLst>
              <a:ext uri="{FF2B5EF4-FFF2-40B4-BE49-F238E27FC236}">
                <a16:creationId xmlns:a16="http://schemas.microsoft.com/office/drawing/2014/main" id="{F2144CF3-FBD0-72E1-7175-E4AE6FD637E5}"/>
              </a:ext>
            </a:extLst>
          </p:cNvPr>
          <p:cNvGrpSpPr/>
          <p:nvPr/>
        </p:nvGrpSpPr>
        <p:grpSpPr>
          <a:xfrm>
            <a:off x="1883386" y="2454487"/>
            <a:ext cx="522061" cy="499757"/>
            <a:chOff x="361131" y="2089456"/>
            <a:chExt cx="522061" cy="499757"/>
          </a:xfrm>
        </p:grpSpPr>
        <p:pic>
          <p:nvPicPr>
            <p:cNvPr id="1036" name="Picture 2" descr="Price tag - Free business icons">
              <a:extLst>
                <a:ext uri="{FF2B5EF4-FFF2-40B4-BE49-F238E27FC236}">
                  <a16:creationId xmlns:a16="http://schemas.microsoft.com/office/drawing/2014/main" id="{94F75CA8-7C1C-AEA2-FB9C-23E279AEF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88936">
              <a:off x="371911" y="2089456"/>
              <a:ext cx="511281" cy="499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7" name="文字方塊 1036">
              <a:extLst>
                <a:ext uri="{FF2B5EF4-FFF2-40B4-BE49-F238E27FC236}">
                  <a16:creationId xmlns:a16="http://schemas.microsoft.com/office/drawing/2014/main" id="{41807D5D-7418-9D56-E44D-4FBBA264DA36}"/>
                </a:ext>
              </a:extLst>
            </p:cNvPr>
            <p:cNvSpPr txBox="1"/>
            <p:nvPr/>
          </p:nvSpPr>
          <p:spPr>
            <a:xfrm rot="19331808">
              <a:off x="361131" y="2277768"/>
              <a:ext cx="418998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800" b="1" dirty="0">
                  <a:solidFill>
                    <a:schemeClr val="accent2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HEAD</a:t>
              </a:r>
            </a:p>
          </p:txBody>
        </p:sp>
      </p:grpSp>
      <p:sp>
        <p:nvSpPr>
          <p:cNvPr id="1048" name="橢圓 1047">
            <a:extLst>
              <a:ext uri="{FF2B5EF4-FFF2-40B4-BE49-F238E27FC236}">
                <a16:creationId xmlns:a16="http://schemas.microsoft.com/office/drawing/2014/main" id="{560852B9-8429-A906-858A-097B7FF9678F}"/>
              </a:ext>
            </a:extLst>
          </p:cNvPr>
          <p:cNvSpPr/>
          <p:nvPr/>
        </p:nvSpPr>
        <p:spPr>
          <a:xfrm>
            <a:off x="2724855" y="1701756"/>
            <a:ext cx="475957" cy="475957"/>
          </a:xfrm>
          <a:prstGeom prst="ellipse">
            <a:avLst/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49" name="直線單箭頭接點 1048">
            <a:extLst>
              <a:ext uri="{FF2B5EF4-FFF2-40B4-BE49-F238E27FC236}">
                <a16:creationId xmlns:a16="http://schemas.microsoft.com/office/drawing/2014/main" id="{DC396160-8661-70AE-F77F-19BF8C59EE7E}"/>
              </a:ext>
            </a:extLst>
          </p:cNvPr>
          <p:cNvCxnSpPr>
            <a:cxnSpLocks/>
            <a:endCxn id="1048" idx="2"/>
          </p:cNvCxnSpPr>
          <p:nvPr/>
        </p:nvCxnSpPr>
        <p:spPr>
          <a:xfrm>
            <a:off x="1783418" y="1939735"/>
            <a:ext cx="941437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" name="文字方塊 1049">
            <a:extLst>
              <a:ext uri="{FF2B5EF4-FFF2-40B4-BE49-F238E27FC236}">
                <a16:creationId xmlns:a16="http://schemas.microsoft.com/office/drawing/2014/main" id="{DB5816B2-331D-D864-BF3F-53C5790FE875}"/>
              </a:ext>
            </a:extLst>
          </p:cNvPr>
          <p:cNvSpPr txBox="1"/>
          <p:nvPr/>
        </p:nvSpPr>
        <p:spPr>
          <a:xfrm>
            <a:off x="2591069" y="1487081"/>
            <a:ext cx="74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fca1906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D78E5A5-507C-F5AC-E584-3A3EF39AE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154" y="1069305"/>
            <a:ext cx="1135192" cy="318247"/>
          </a:xfrm>
          <a:prstGeom prst="rect">
            <a:avLst/>
          </a:prstGeom>
        </p:spPr>
      </p:pic>
      <p:sp>
        <p:nvSpPr>
          <p:cNvPr id="8" name="箭號: 向上 7">
            <a:extLst>
              <a:ext uri="{FF2B5EF4-FFF2-40B4-BE49-F238E27FC236}">
                <a16:creationId xmlns:a16="http://schemas.microsoft.com/office/drawing/2014/main" id="{76F07872-940E-13C6-B92C-B47D775414EA}"/>
              </a:ext>
            </a:extLst>
          </p:cNvPr>
          <p:cNvSpPr/>
          <p:nvPr/>
        </p:nvSpPr>
        <p:spPr>
          <a:xfrm rot="10800000">
            <a:off x="2835243" y="1317623"/>
            <a:ext cx="227013" cy="179477"/>
          </a:xfrm>
          <a:prstGeom prst="upArrow">
            <a:avLst>
              <a:gd name="adj1" fmla="val 50000"/>
              <a:gd name="adj2" fmla="val 63268"/>
            </a:avLst>
          </a:prstGeom>
          <a:solidFill>
            <a:srgbClr val="E6C3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9CE3500C-69F6-3FE4-A746-A8635CF2DB03}"/>
              </a:ext>
            </a:extLst>
          </p:cNvPr>
          <p:cNvCxnSpPr>
            <a:cxnSpLocks/>
          </p:cNvCxnSpPr>
          <p:nvPr/>
        </p:nvCxnSpPr>
        <p:spPr>
          <a:xfrm>
            <a:off x="856335" y="5253505"/>
            <a:ext cx="10049933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橢圓 9">
            <a:extLst>
              <a:ext uri="{FF2B5EF4-FFF2-40B4-BE49-F238E27FC236}">
                <a16:creationId xmlns:a16="http://schemas.microsoft.com/office/drawing/2014/main" id="{253F38CB-6431-D62E-6F54-C318681F9C18}"/>
              </a:ext>
            </a:extLst>
          </p:cNvPr>
          <p:cNvSpPr/>
          <p:nvPr/>
        </p:nvSpPr>
        <p:spPr>
          <a:xfrm>
            <a:off x="1306295" y="5014515"/>
            <a:ext cx="475957" cy="475957"/>
          </a:xfrm>
          <a:prstGeom prst="ellipse">
            <a:avLst/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21F95319-BCD2-9608-4CAF-8C080B31C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154" y="5580211"/>
            <a:ext cx="1135192" cy="322002"/>
          </a:xfrm>
          <a:prstGeom prst="rect">
            <a:avLst/>
          </a:prstGeom>
        </p:spPr>
      </p:pic>
      <p:sp>
        <p:nvSpPr>
          <p:cNvPr id="12" name="箭號: 向上 11">
            <a:extLst>
              <a:ext uri="{FF2B5EF4-FFF2-40B4-BE49-F238E27FC236}">
                <a16:creationId xmlns:a16="http://schemas.microsoft.com/office/drawing/2014/main" id="{5A9BFA83-0DA1-5C3E-C961-9616FF7AABBF}"/>
              </a:ext>
            </a:extLst>
          </p:cNvPr>
          <p:cNvSpPr/>
          <p:nvPr/>
        </p:nvSpPr>
        <p:spPr>
          <a:xfrm>
            <a:off x="2836840" y="5490471"/>
            <a:ext cx="227013" cy="179477"/>
          </a:xfrm>
          <a:prstGeom prst="upArrow">
            <a:avLst>
              <a:gd name="adj1" fmla="val 50000"/>
              <a:gd name="adj2" fmla="val 63268"/>
            </a:avLst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C09471B-5732-A01F-35D5-7B0A8B4CA0E3}"/>
              </a:ext>
            </a:extLst>
          </p:cNvPr>
          <p:cNvSpPr txBox="1"/>
          <p:nvPr/>
        </p:nvSpPr>
        <p:spPr>
          <a:xfrm>
            <a:off x="1170910" y="4800068"/>
            <a:ext cx="74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79a2ab7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DD18CCB-ADCB-1C89-8BCE-C915CDD14190}"/>
              </a:ext>
            </a:extLst>
          </p:cNvPr>
          <p:cNvSpPr txBox="1"/>
          <p:nvPr/>
        </p:nvSpPr>
        <p:spPr>
          <a:xfrm>
            <a:off x="773392" y="3616954"/>
            <a:ext cx="5537971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3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g</a:t>
            </a:r>
            <a:r>
              <a:rPr lang="en-US" altLang="zh-TW" sz="3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it checkout feature</a:t>
            </a: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5A932C2D-0DCD-E98E-28C5-EE08267E6CB5}"/>
              </a:ext>
            </a:extLst>
          </p:cNvPr>
          <p:cNvSpPr/>
          <p:nvPr/>
        </p:nvSpPr>
        <p:spPr>
          <a:xfrm>
            <a:off x="2724855" y="5014743"/>
            <a:ext cx="475957" cy="475957"/>
          </a:xfrm>
          <a:prstGeom prst="ellipse">
            <a:avLst/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D482B0D-798B-2E28-69F0-BD18C1103DF0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1783418" y="5252722"/>
            <a:ext cx="941437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484E256-13AA-8DAA-B9ED-A32E9D4EEF73}"/>
              </a:ext>
            </a:extLst>
          </p:cNvPr>
          <p:cNvSpPr txBox="1"/>
          <p:nvPr/>
        </p:nvSpPr>
        <p:spPr>
          <a:xfrm>
            <a:off x="2591069" y="4800068"/>
            <a:ext cx="74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fca1906</a:t>
            </a: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7B646A08-7D21-AF9F-0D66-7DC264222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154" y="4382292"/>
            <a:ext cx="1135192" cy="318247"/>
          </a:xfrm>
          <a:prstGeom prst="rect">
            <a:avLst/>
          </a:prstGeom>
        </p:spPr>
      </p:pic>
      <p:sp>
        <p:nvSpPr>
          <p:cNvPr id="23" name="箭號: 向上 22">
            <a:extLst>
              <a:ext uri="{FF2B5EF4-FFF2-40B4-BE49-F238E27FC236}">
                <a16:creationId xmlns:a16="http://schemas.microsoft.com/office/drawing/2014/main" id="{69167200-6F1E-A98A-02E8-5D4897696E21}"/>
              </a:ext>
            </a:extLst>
          </p:cNvPr>
          <p:cNvSpPr/>
          <p:nvPr/>
        </p:nvSpPr>
        <p:spPr>
          <a:xfrm rot="10800000">
            <a:off x="2835243" y="4630610"/>
            <a:ext cx="227013" cy="179477"/>
          </a:xfrm>
          <a:prstGeom prst="upArrow">
            <a:avLst>
              <a:gd name="adj1" fmla="val 50000"/>
              <a:gd name="adj2" fmla="val 63268"/>
            </a:avLst>
          </a:prstGeom>
          <a:solidFill>
            <a:srgbClr val="E6C3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08A5B07C-B19C-9D0E-A0BD-F52A8F6A722F}"/>
              </a:ext>
            </a:extLst>
          </p:cNvPr>
          <p:cNvGrpSpPr/>
          <p:nvPr/>
        </p:nvGrpSpPr>
        <p:grpSpPr>
          <a:xfrm>
            <a:off x="1883386" y="5777277"/>
            <a:ext cx="522061" cy="499757"/>
            <a:chOff x="361131" y="2089456"/>
            <a:chExt cx="522061" cy="499757"/>
          </a:xfrm>
        </p:grpSpPr>
        <p:pic>
          <p:nvPicPr>
            <p:cNvPr id="16" name="Picture 2" descr="Price tag - Free business icons">
              <a:extLst>
                <a:ext uri="{FF2B5EF4-FFF2-40B4-BE49-F238E27FC236}">
                  <a16:creationId xmlns:a16="http://schemas.microsoft.com/office/drawing/2014/main" id="{C232DD27-C62F-A0FF-5202-EF08E6AA3C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88936">
              <a:off x="371911" y="2089456"/>
              <a:ext cx="511281" cy="499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B03C2F66-40C1-D28E-CDB8-691204FA3E6D}"/>
                </a:ext>
              </a:extLst>
            </p:cNvPr>
            <p:cNvSpPr txBox="1"/>
            <p:nvPr/>
          </p:nvSpPr>
          <p:spPr>
            <a:xfrm rot="19331808">
              <a:off x="361131" y="2277768"/>
              <a:ext cx="418998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800" b="1" dirty="0">
                  <a:solidFill>
                    <a:schemeClr val="accent2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HEAD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949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72"/>
    </mc:Choice>
    <mc:Fallback xmlns="">
      <p:transition spd="slow" advTm="42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7037E-6 L -1.25E-6 -0.178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9" name="直線單箭頭接點 1028">
            <a:extLst>
              <a:ext uri="{FF2B5EF4-FFF2-40B4-BE49-F238E27FC236}">
                <a16:creationId xmlns:a16="http://schemas.microsoft.com/office/drawing/2014/main" id="{B875F1B8-4CA7-868F-5B28-DB6B5B9D19D2}"/>
              </a:ext>
            </a:extLst>
          </p:cNvPr>
          <p:cNvCxnSpPr>
            <a:cxnSpLocks/>
          </p:cNvCxnSpPr>
          <p:nvPr/>
        </p:nvCxnSpPr>
        <p:spPr>
          <a:xfrm>
            <a:off x="830736" y="3356264"/>
            <a:ext cx="10049933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0" name="橢圓 1029">
            <a:extLst>
              <a:ext uri="{FF2B5EF4-FFF2-40B4-BE49-F238E27FC236}">
                <a16:creationId xmlns:a16="http://schemas.microsoft.com/office/drawing/2014/main" id="{C9AF55D6-527B-1DC0-A7BE-973DBEC0201A}"/>
              </a:ext>
            </a:extLst>
          </p:cNvPr>
          <p:cNvSpPr/>
          <p:nvPr/>
        </p:nvSpPr>
        <p:spPr>
          <a:xfrm>
            <a:off x="1280696" y="3117274"/>
            <a:ext cx="475957" cy="475957"/>
          </a:xfrm>
          <a:prstGeom prst="ellipse">
            <a:avLst/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31" name="圖片 1030">
            <a:extLst>
              <a:ext uri="{FF2B5EF4-FFF2-40B4-BE49-F238E27FC236}">
                <a16:creationId xmlns:a16="http://schemas.microsoft.com/office/drawing/2014/main" id="{68A0F1BB-3AC6-0A0A-6ADC-85C151724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555" y="3682970"/>
            <a:ext cx="1135192" cy="322002"/>
          </a:xfrm>
          <a:prstGeom prst="rect">
            <a:avLst/>
          </a:prstGeom>
        </p:spPr>
      </p:pic>
      <p:sp>
        <p:nvSpPr>
          <p:cNvPr id="1032" name="箭號: 向上 1031">
            <a:extLst>
              <a:ext uri="{FF2B5EF4-FFF2-40B4-BE49-F238E27FC236}">
                <a16:creationId xmlns:a16="http://schemas.microsoft.com/office/drawing/2014/main" id="{979D5619-8D06-E97D-05D4-EC8DCA90B4A5}"/>
              </a:ext>
            </a:extLst>
          </p:cNvPr>
          <p:cNvSpPr/>
          <p:nvPr/>
        </p:nvSpPr>
        <p:spPr>
          <a:xfrm>
            <a:off x="2811241" y="3593230"/>
            <a:ext cx="227013" cy="179477"/>
          </a:xfrm>
          <a:prstGeom prst="upArrow">
            <a:avLst>
              <a:gd name="adj1" fmla="val 50000"/>
              <a:gd name="adj2" fmla="val 63268"/>
            </a:avLst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033" name="文字方塊 1032">
            <a:extLst>
              <a:ext uri="{FF2B5EF4-FFF2-40B4-BE49-F238E27FC236}">
                <a16:creationId xmlns:a16="http://schemas.microsoft.com/office/drawing/2014/main" id="{8D254F8F-E0F0-93D0-48BF-46B882ED1108}"/>
              </a:ext>
            </a:extLst>
          </p:cNvPr>
          <p:cNvSpPr txBox="1"/>
          <p:nvPr/>
        </p:nvSpPr>
        <p:spPr>
          <a:xfrm>
            <a:off x="1145311" y="2902827"/>
            <a:ext cx="74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79a2ab7</a:t>
            </a:r>
          </a:p>
        </p:txBody>
      </p:sp>
      <p:sp>
        <p:nvSpPr>
          <p:cNvPr id="1034" name="文字方塊 1033">
            <a:extLst>
              <a:ext uri="{FF2B5EF4-FFF2-40B4-BE49-F238E27FC236}">
                <a16:creationId xmlns:a16="http://schemas.microsoft.com/office/drawing/2014/main" id="{BC94CCAD-9E52-ACD4-D365-1B7D411325DC}"/>
              </a:ext>
            </a:extLst>
          </p:cNvPr>
          <p:cNvSpPr txBox="1"/>
          <p:nvPr/>
        </p:nvSpPr>
        <p:spPr>
          <a:xfrm>
            <a:off x="747793" y="231231"/>
            <a:ext cx="9881774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3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git commit -m "feat: add the first function"</a:t>
            </a:r>
            <a:endParaRPr lang="en-US" altLang="zh-TW" sz="3000" b="1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48" name="橢圓 1047">
            <a:extLst>
              <a:ext uri="{FF2B5EF4-FFF2-40B4-BE49-F238E27FC236}">
                <a16:creationId xmlns:a16="http://schemas.microsoft.com/office/drawing/2014/main" id="{560852B9-8429-A906-858A-097B7FF9678F}"/>
              </a:ext>
            </a:extLst>
          </p:cNvPr>
          <p:cNvSpPr/>
          <p:nvPr/>
        </p:nvSpPr>
        <p:spPr>
          <a:xfrm>
            <a:off x="2699256" y="3117502"/>
            <a:ext cx="475957" cy="475957"/>
          </a:xfrm>
          <a:prstGeom prst="ellipse">
            <a:avLst/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49" name="直線單箭頭接點 1048">
            <a:extLst>
              <a:ext uri="{FF2B5EF4-FFF2-40B4-BE49-F238E27FC236}">
                <a16:creationId xmlns:a16="http://schemas.microsoft.com/office/drawing/2014/main" id="{DC396160-8661-70AE-F77F-19BF8C59EE7E}"/>
              </a:ext>
            </a:extLst>
          </p:cNvPr>
          <p:cNvCxnSpPr>
            <a:cxnSpLocks/>
            <a:endCxn id="1048" idx="2"/>
          </p:cNvCxnSpPr>
          <p:nvPr/>
        </p:nvCxnSpPr>
        <p:spPr>
          <a:xfrm>
            <a:off x="1757819" y="3355481"/>
            <a:ext cx="941437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" name="文字方塊 1049">
            <a:extLst>
              <a:ext uri="{FF2B5EF4-FFF2-40B4-BE49-F238E27FC236}">
                <a16:creationId xmlns:a16="http://schemas.microsoft.com/office/drawing/2014/main" id="{DB5816B2-331D-D864-BF3F-53C5790FE875}"/>
              </a:ext>
            </a:extLst>
          </p:cNvPr>
          <p:cNvSpPr txBox="1"/>
          <p:nvPr/>
        </p:nvSpPr>
        <p:spPr>
          <a:xfrm>
            <a:off x="2565470" y="2902827"/>
            <a:ext cx="74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fca1906</a:t>
            </a: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85AF3D66-B5B2-85C3-6D60-B8FB896DB689}"/>
              </a:ext>
            </a:extLst>
          </p:cNvPr>
          <p:cNvCxnSpPr>
            <a:cxnSpLocks/>
          </p:cNvCxnSpPr>
          <p:nvPr/>
        </p:nvCxnSpPr>
        <p:spPr>
          <a:xfrm>
            <a:off x="830736" y="1672324"/>
            <a:ext cx="10049933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橢圓 26">
            <a:extLst>
              <a:ext uri="{FF2B5EF4-FFF2-40B4-BE49-F238E27FC236}">
                <a16:creationId xmlns:a16="http://schemas.microsoft.com/office/drawing/2014/main" id="{51520A5A-8B07-DC8C-5D4D-373C199CA9CC}"/>
              </a:ext>
            </a:extLst>
          </p:cNvPr>
          <p:cNvSpPr/>
          <p:nvPr/>
        </p:nvSpPr>
        <p:spPr>
          <a:xfrm>
            <a:off x="3985629" y="1438028"/>
            <a:ext cx="475957" cy="475957"/>
          </a:xfrm>
          <a:prstGeom prst="ellipse">
            <a:avLst/>
          </a:prstGeom>
          <a:solidFill>
            <a:srgbClr val="E6C3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9036133-54C4-2E9A-0001-F01CA598DE9A}"/>
              </a:ext>
            </a:extLst>
          </p:cNvPr>
          <p:cNvSpPr txBox="1"/>
          <p:nvPr/>
        </p:nvSpPr>
        <p:spPr>
          <a:xfrm>
            <a:off x="3851843" y="1204303"/>
            <a:ext cx="74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85e8949</a:t>
            </a: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E656E46D-BADC-C8A6-319B-70315AF1C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198" y="2008279"/>
            <a:ext cx="1135192" cy="318247"/>
          </a:xfrm>
          <a:prstGeom prst="rect">
            <a:avLst/>
          </a:prstGeom>
        </p:spPr>
      </p:pic>
      <p:grpSp>
        <p:nvGrpSpPr>
          <p:cNvPr id="30" name="群組 29">
            <a:extLst>
              <a:ext uri="{FF2B5EF4-FFF2-40B4-BE49-F238E27FC236}">
                <a16:creationId xmlns:a16="http://schemas.microsoft.com/office/drawing/2014/main" id="{5602D458-8023-E65E-CBE7-9A63D12413B6}"/>
              </a:ext>
            </a:extLst>
          </p:cNvPr>
          <p:cNvGrpSpPr/>
          <p:nvPr/>
        </p:nvGrpSpPr>
        <p:grpSpPr>
          <a:xfrm>
            <a:off x="3146430" y="2200678"/>
            <a:ext cx="522061" cy="499757"/>
            <a:chOff x="361131" y="2089456"/>
            <a:chExt cx="522061" cy="499757"/>
          </a:xfrm>
        </p:grpSpPr>
        <p:pic>
          <p:nvPicPr>
            <p:cNvPr id="31" name="Picture 2" descr="Price tag - Free business icons">
              <a:extLst>
                <a:ext uri="{FF2B5EF4-FFF2-40B4-BE49-F238E27FC236}">
                  <a16:creationId xmlns:a16="http://schemas.microsoft.com/office/drawing/2014/main" id="{6AB6C06B-64E2-9A38-7B5A-76514464CD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88936">
              <a:off x="371911" y="2089456"/>
              <a:ext cx="511281" cy="499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47A4A13A-7486-500F-9A59-F642D476BFDC}"/>
                </a:ext>
              </a:extLst>
            </p:cNvPr>
            <p:cNvSpPr txBox="1"/>
            <p:nvPr/>
          </p:nvSpPr>
          <p:spPr>
            <a:xfrm rot="19331808">
              <a:off x="361131" y="2277768"/>
              <a:ext cx="418998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800" b="1" dirty="0">
                  <a:solidFill>
                    <a:schemeClr val="accent2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HEAD</a:t>
              </a:r>
            </a:p>
          </p:txBody>
        </p:sp>
      </p:grpSp>
      <p:sp>
        <p:nvSpPr>
          <p:cNvPr id="8" name="箭號: 向上 7">
            <a:extLst>
              <a:ext uri="{FF2B5EF4-FFF2-40B4-BE49-F238E27FC236}">
                <a16:creationId xmlns:a16="http://schemas.microsoft.com/office/drawing/2014/main" id="{76F07872-940E-13C6-B92C-B47D775414EA}"/>
              </a:ext>
            </a:extLst>
          </p:cNvPr>
          <p:cNvSpPr/>
          <p:nvPr/>
        </p:nvSpPr>
        <p:spPr>
          <a:xfrm rot="10800000" flipV="1">
            <a:off x="4098287" y="1908604"/>
            <a:ext cx="227013" cy="200407"/>
          </a:xfrm>
          <a:prstGeom prst="upArrow">
            <a:avLst>
              <a:gd name="adj1" fmla="val 50000"/>
              <a:gd name="adj2" fmla="val 63268"/>
            </a:avLst>
          </a:prstGeom>
          <a:solidFill>
            <a:srgbClr val="E6C3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id="{016F07BF-918A-E55F-F448-89090975AC3F}"/>
              </a:ext>
            </a:extLst>
          </p:cNvPr>
          <p:cNvCxnSpPr>
            <a:cxnSpLocks/>
            <a:endCxn id="27" idx="2"/>
          </p:cNvCxnSpPr>
          <p:nvPr/>
        </p:nvCxnSpPr>
        <p:spPr>
          <a:xfrm rot="5400000" flipH="1" flipV="1">
            <a:off x="2838496" y="1774745"/>
            <a:ext cx="1245870" cy="1048395"/>
          </a:xfrm>
          <a:prstGeom prst="bentConnector2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8730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9" name="直線單箭頭接點 1028">
            <a:extLst>
              <a:ext uri="{FF2B5EF4-FFF2-40B4-BE49-F238E27FC236}">
                <a16:creationId xmlns:a16="http://schemas.microsoft.com/office/drawing/2014/main" id="{B875F1B8-4CA7-868F-5B28-DB6B5B9D19D2}"/>
              </a:ext>
            </a:extLst>
          </p:cNvPr>
          <p:cNvCxnSpPr>
            <a:cxnSpLocks/>
          </p:cNvCxnSpPr>
          <p:nvPr/>
        </p:nvCxnSpPr>
        <p:spPr>
          <a:xfrm>
            <a:off x="830736" y="4588298"/>
            <a:ext cx="10049933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0" name="橢圓 1029">
            <a:extLst>
              <a:ext uri="{FF2B5EF4-FFF2-40B4-BE49-F238E27FC236}">
                <a16:creationId xmlns:a16="http://schemas.microsoft.com/office/drawing/2014/main" id="{C9AF55D6-527B-1DC0-A7BE-973DBEC0201A}"/>
              </a:ext>
            </a:extLst>
          </p:cNvPr>
          <p:cNvSpPr/>
          <p:nvPr/>
        </p:nvSpPr>
        <p:spPr>
          <a:xfrm>
            <a:off x="1280696" y="4349308"/>
            <a:ext cx="475957" cy="475957"/>
          </a:xfrm>
          <a:prstGeom prst="ellipse">
            <a:avLst/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3" name="文字方塊 1032">
            <a:extLst>
              <a:ext uri="{FF2B5EF4-FFF2-40B4-BE49-F238E27FC236}">
                <a16:creationId xmlns:a16="http://schemas.microsoft.com/office/drawing/2014/main" id="{8D254F8F-E0F0-93D0-48BF-46B882ED1108}"/>
              </a:ext>
            </a:extLst>
          </p:cNvPr>
          <p:cNvSpPr txBox="1"/>
          <p:nvPr/>
        </p:nvSpPr>
        <p:spPr>
          <a:xfrm>
            <a:off x="1145311" y="4134861"/>
            <a:ext cx="74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79a2ab7</a:t>
            </a:r>
          </a:p>
        </p:txBody>
      </p:sp>
      <p:sp>
        <p:nvSpPr>
          <p:cNvPr id="1034" name="文字方塊 1033">
            <a:extLst>
              <a:ext uri="{FF2B5EF4-FFF2-40B4-BE49-F238E27FC236}">
                <a16:creationId xmlns:a16="http://schemas.microsoft.com/office/drawing/2014/main" id="{BC94CCAD-9E52-ACD4-D365-1B7D411325DC}"/>
              </a:ext>
            </a:extLst>
          </p:cNvPr>
          <p:cNvSpPr txBox="1"/>
          <p:nvPr/>
        </p:nvSpPr>
        <p:spPr>
          <a:xfrm>
            <a:off x="747793" y="231231"/>
            <a:ext cx="5200620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3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g</a:t>
            </a:r>
            <a:r>
              <a:rPr lang="en-US" altLang="zh-TW" sz="3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it checkout master</a:t>
            </a:r>
          </a:p>
        </p:txBody>
      </p:sp>
      <p:sp>
        <p:nvSpPr>
          <p:cNvPr id="1048" name="橢圓 1047">
            <a:extLst>
              <a:ext uri="{FF2B5EF4-FFF2-40B4-BE49-F238E27FC236}">
                <a16:creationId xmlns:a16="http://schemas.microsoft.com/office/drawing/2014/main" id="{560852B9-8429-A906-858A-097B7FF9678F}"/>
              </a:ext>
            </a:extLst>
          </p:cNvPr>
          <p:cNvSpPr/>
          <p:nvPr/>
        </p:nvSpPr>
        <p:spPr>
          <a:xfrm>
            <a:off x="2699256" y="4349536"/>
            <a:ext cx="475957" cy="475957"/>
          </a:xfrm>
          <a:prstGeom prst="ellipse">
            <a:avLst/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49" name="直線單箭頭接點 1048">
            <a:extLst>
              <a:ext uri="{FF2B5EF4-FFF2-40B4-BE49-F238E27FC236}">
                <a16:creationId xmlns:a16="http://schemas.microsoft.com/office/drawing/2014/main" id="{DC396160-8661-70AE-F77F-19BF8C59EE7E}"/>
              </a:ext>
            </a:extLst>
          </p:cNvPr>
          <p:cNvCxnSpPr>
            <a:cxnSpLocks/>
            <a:endCxn id="1048" idx="2"/>
          </p:cNvCxnSpPr>
          <p:nvPr/>
        </p:nvCxnSpPr>
        <p:spPr>
          <a:xfrm>
            <a:off x="1757819" y="4587515"/>
            <a:ext cx="941437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" name="文字方塊 1049">
            <a:extLst>
              <a:ext uri="{FF2B5EF4-FFF2-40B4-BE49-F238E27FC236}">
                <a16:creationId xmlns:a16="http://schemas.microsoft.com/office/drawing/2014/main" id="{DB5816B2-331D-D864-BF3F-53C5790FE875}"/>
              </a:ext>
            </a:extLst>
          </p:cNvPr>
          <p:cNvSpPr txBox="1"/>
          <p:nvPr/>
        </p:nvSpPr>
        <p:spPr>
          <a:xfrm>
            <a:off x="2565470" y="4134861"/>
            <a:ext cx="74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fca1906</a:t>
            </a: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85AF3D66-B5B2-85C3-6D60-B8FB896DB689}"/>
              </a:ext>
            </a:extLst>
          </p:cNvPr>
          <p:cNvCxnSpPr>
            <a:cxnSpLocks/>
          </p:cNvCxnSpPr>
          <p:nvPr/>
        </p:nvCxnSpPr>
        <p:spPr>
          <a:xfrm>
            <a:off x="830736" y="2904358"/>
            <a:ext cx="10049933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橢圓 26">
            <a:extLst>
              <a:ext uri="{FF2B5EF4-FFF2-40B4-BE49-F238E27FC236}">
                <a16:creationId xmlns:a16="http://schemas.microsoft.com/office/drawing/2014/main" id="{51520A5A-8B07-DC8C-5D4D-373C199CA9CC}"/>
              </a:ext>
            </a:extLst>
          </p:cNvPr>
          <p:cNvSpPr/>
          <p:nvPr/>
        </p:nvSpPr>
        <p:spPr>
          <a:xfrm>
            <a:off x="3985629" y="2670062"/>
            <a:ext cx="475957" cy="475957"/>
          </a:xfrm>
          <a:prstGeom prst="ellipse">
            <a:avLst/>
          </a:prstGeom>
          <a:solidFill>
            <a:srgbClr val="E6C3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9036133-54C4-2E9A-0001-F01CA598DE9A}"/>
              </a:ext>
            </a:extLst>
          </p:cNvPr>
          <p:cNvSpPr txBox="1"/>
          <p:nvPr/>
        </p:nvSpPr>
        <p:spPr>
          <a:xfrm>
            <a:off x="3851843" y="2436337"/>
            <a:ext cx="74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85e8949</a:t>
            </a: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E656E46D-BADC-C8A6-319B-70315AF1C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198" y="3240313"/>
            <a:ext cx="1135192" cy="318247"/>
          </a:xfrm>
          <a:prstGeom prst="rect">
            <a:avLst/>
          </a:prstGeom>
        </p:spPr>
      </p:pic>
      <p:sp>
        <p:nvSpPr>
          <p:cNvPr id="8" name="箭號: 向上 7">
            <a:extLst>
              <a:ext uri="{FF2B5EF4-FFF2-40B4-BE49-F238E27FC236}">
                <a16:creationId xmlns:a16="http://schemas.microsoft.com/office/drawing/2014/main" id="{76F07872-940E-13C6-B92C-B47D775414EA}"/>
              </a:ext>
            </a:extLst>
          </p:cNvPr>
          <p:cNvSpPr/>
          <p:nvPr/>
        </p:nvSpPr>
        <p:spPr>
          <a:xfrm rot="10800000" flipV="1">
            <a:off x="4098287" y="3140638"/>
            <a:ext cx="227013" cy="200407"/>
          </a:xfrm>
          <a:prstGeom prst="upArrow">
            <a:avLst>
              <a:gd name="adj1" fmla="val 50000"/>
              <a:gd name="adj2" fmla="val 63268"/>
            </a:avLst>
          </a:prstGeom>
          <a:solidFill>
            <a:srgbClr val="E6C3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id="{016F07BF-918A-E55F-F448-89090975AC3F}"/>
              </a:ext>
            </a:extLst>
          </p:cNvPr>
          <p:cNvCxnSpPr>
            <a:cxnSpLocks/>
            <a:endCxn id="27" idx="2"/>
          </p:cNvCxnSpPr>
          <p:nvPr/>
        </p:nvCxnSpPr>
        <p:spPr>
          <a:xfrm rot="5400000" flipH="1" flipV="1">
            <a:off x="2838496" y="3006779"/>
            <a:ext cx="1245870" cy="1048395"/>
          </a:xfrm>
          <a:prstGeom prst="bentConnector2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>
            <a:extLst>
              <a:ext uri="{FF2B5EF4-FFF2-40B4-BE49-F238E27FC236}">
                <a16:creationId xmlns:a16="http://schemas.microsoft.com/office/drawing/2014/main" id="{5FD7E89B-0240-A09D-03E3-9753FC5D1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556" y="4915004"/>
            <a:ext cx="1135192" cy="322002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BC0BE446-6018-5DAC-FE19-EFA65606C4AE}"/>
              </a:ext>
            </a:extLst>
          </p:cNvPr>
          <p:cNvSpPr/>
          <p:nvPr/>
        </p:nvSpPr>
        <p:spPr>
          <a:xfrm>
            <a:off x="4119257" y="4349536"/>
            <a:ext cx="475957" cy="475957"/>
          </a:xfrm>
          <a:prstGeom prst="ellipse">
            <a:avLst/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9C03EA00-6A31-E0EE-7749-2D3A8F67FF15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3177820" y="4587515"/>
            <a:ext cx="941437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>
            <a:extLst>
              <a:ext uri="{FF2B5EF4-FFF2-40B4-BE49-F238E27FC236}">
                <a16:creationId xmlns:a16="http://schemas.microsoft.com/office/drawing/2014/main" id="{96F429EA-6277-C644-0417-F45DC6A97B9F}"/>
              </a:ext>
            </a:extLst>
          </p:cNvPr>
          <p:cNvGrpSpPr/>
          <p:nvPr/>
        </p:nvGrpSpPr>
        <p:grpSpPr>
          <a:xfrm>
            <a:off x="3269522" y="5093691"/>
            <a:ext cx="522061" cy="499757"/>
            <a:chOff x="361131" y="2089456"/>
            <a:chExt cx="522061" cy="499757"/>
          </a:xfrm>
        </p:grpSpPr>
        <p:pic>
          <p:nvPicPr>
            <p:cNvPr id="7" name="Picture 2" descr="Price tag - Free business icons">
              <a:extLst>
                <a:ext uri="{FF2B5EF4-FFF2-40B4-BE49-F238E27FC236}">
                  <a16:creationId xmlns:a16="http://schemas.microsoft.com/office/drawing/2014/main" id="{F62AFA7A-EA10-F95D-36C4-9CD618C895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88936">
              <a:off x="371911" y="2089456"/>
              <a:ext cx="511281" cy="499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EF3611AD-B7A9-982D-9FE0-B37EB3544D9E}"/>
                </a:ext>
              </a:extLst>
            </p:cNvPr>
            <p:cNvSpPr txBox="1"/>
            <p:nvPr/>
          </p:nvSpPr>
          <p:spPr>
            <a:xfrm rot="19331808">
              <a:off x="361131" y="2277768"/>
              <a:ext cx="418998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800" b="1" dirty="0">
                  <a:solidFill>
                    <a:schemeClr val="accent2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HEAD</a:t>
              </a:r>
            </a:p>
          </p:txBody>
        </p:sp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829C68E-EEF5-6AE5-805C-595D7A95C6A4}"/>
              </a:ext>
            </a:extLst>
          </p:cNvPr>
          <p:cNvSpPr txBox="1"/>
          <p:nvPr/>
        </p:nvSpPr>
        <p:spPr>
          <a:xfrm>
            <a:off x="3971388" y="4134861"/>
            <a:ext cx="74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6c02688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8B4B76B-8B58-60DA-66F7-C48C5C1071CE}"/>
              </a:ext>
            </a:extLst>
          </p:cNvPr>
          <p:cNvSpPr txBox="1"/>
          <p:nvPr/>
        </p:nvSpPr>
        <p:spPr>
          <a:xfrm>
            <a:off x="747793" y="925229"/>
            <a:ext cx="9881774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3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git commit -m "version 2.1"</a:t>
            </a:r>
            <a:endParaRPr lang="en-US" altLang="zh-TW" sz="3000" b="1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箭號: 向上 11">
            <a:extLst>
              <a:ext uri="{FF2B5EF4-FFF2-40B4-BE49-F238E27FC236}">
                <a16:creationId xmlns:a16="http://schemas.microsoft.com/office/drawing/2014/main" id="{8462FC51-1360-491F-EEC4-089AE530DF8B}"/>
              </a:ext>
            </a:extLst>
          </p:cNvPr>
          <p:cNvSpPr/>
          <p:nvPr/>
        </p:nvSpPr>
        <p:spPr>
          <a:xfrm>
            <a:off x="4243728" y="4817834"/>
            <a:ext cx="227013" cy="179477"/>
          </a:xfrm>
          <a:prstGeom prst="upArrow">
            <a:avLst>
              <a:gd name="adj1" fmla="val 50000"/>
              <a:gd name="adj2" fmla="val 63268"/>
            </a:avLst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</p:spTree>
    <p:extLst>
      <p:ext uri="{BB962C8B-B14F-4D97-AF65-F5344CB8AC3E}">
        <p14:creationId xmlns:p14="http://schemas.microsoft.com/office/powerpoint/2010/main" val="17584743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9" name="直線單箭頭接點 1028">
            <a:extLst>
              <a:ext uri="{FF2B5EF4-FFF2-40B4-BE49-F238E27FC236}">
                <a16:creationId xmlns:a16="http://schemas.microsoft.com/office/drawing/2014/main" id="{B875F1B8-4CA7-868F-5B28-DB6B5B9D19D2}"/>
              </a:ext>
            </a:extLst>
          </p:cNvPr>
          <p:cNvCxnSpPr>
            <a:cxnSpLocks/>
          </p:cNvCxnSpPr>
          <p:nvPr/>
        </p:nvCxnSpPr>
        <p:spPr>
          <a:xfrm>
            <a:off x="830736" y="4588298"/>
            <a:ext cx="10049933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0" name="橢圓 1029">
            <a:extLst>
              <a:ext uri="{FF2B5EF4-FFF2-40B4-BE49-F238E27FC236}">
                <a16:creationId xmlns:a16="http://schemas.microsoft.com/office/drawing/2014/main" id="{C9AF55D6-527B-1DC0-A7BE-973DBEC0201A}"/>
              </a:ext>
            </a:extLst>
          </p:cNvPr>
          <p:cNvSpPr/>
          <p:nvPr/>
        </p:nvSpPr>
        <p:spPr>
          <a:xfrm>
            <a:off x="1280696" y="4349308"/>
            <a:ext cx="475957" cy="475957"/>
          </a:xfrm>
          <a:prstGeom prst="ellipse">
            <a:avLst/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3" name="文字方塊 1032">
            <a:extLst>
              <a:ext uri="{FF2B5EF4-FFF2-40B4-BE49-F238E27FC236}">
                <a16:creationId xmlns:a16="http://schemas.microsoft.com/office/drawing/2014/main" id="{8D254F8F-E0F0-93D0-48BF-46B882ED1108}"/>
              </a:ext>
            </a:extLst>
          </p:cNvPr>
          <p:cNvSpPr txBox="1"/>
          <p:nvPr/>
        </p:nvSpPr>
        <p:spPr>
          <a:xfrm>
            <a:off x="1145311" y="4134861"/>
            <a:ext cx="74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79a2ab7</a:t>
            </a:r>
          </a:p>
        </p:txBody>
      </p:sp>
      <p:sp>
        <p:nvSpPr>
          <p:cNvPr id="1034" name="文字方塊 1033">
            <a:extLst>
              <a:ext uri="{FF2B5EF4-FFF2-40B4-BE49-F238E27FC236}">
                <a16:creationId xmlns:a16="http://schemas.microsoft.com/office/drawing/2014/main" id="{BC94CCAD-9E52-ACD4-D365-1B7D411325DC}"/>
              </a:ext>
            </a:extLst>
          </p:cNvPr>
          <p:cNvSpPr txBox="1"/>
          <p:nvPr/>
        </p:nvSpPr>
        <p:spPr>
          <a:xfrm>
            <a:off x="747792" y="231231"/>
            <a:ext cx="5315147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3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g</a:t>
            </a:r>
            <a:r>
              <a:rPr lang="en-US" altLang="zh-TW" sz="3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it checkout feature</a:t>
            </a:r>
          </a:p>
        </p:txBody>
      </p:sp>
      <p:sp>
        <p:nvSpPr>
          <p:cNvPr id="1048" name="橢圓 1047">
            <a:extLst>
              <a:ext uri="{FF2B5EF4-FFF2-40B4-BE49-F238E27FC236}">
                <a16:creationId xmlns:a16="http://schemas.microsoft.com/office/drawing/2014/main" id="{560852B9-8429-A906-858A-097B7FF9678F}"/>
              </a:ext>
            </a:extLst>
          </p:cNvPr>
          <p:cNvSpPr/>
          <p:nvPr/>
        </p:nvSpPr>
        <p:spPr>
          <a:xfrm>
            <a:off x="2699256" y="4349536"/>
            <a:ext cx="475957" cy="475957"/>
          </a:xfrm>
          <a:prstGeom prst="ellipse">
            <a:avLst/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49" name="直線單箭頭接點 1048">
            <a:extLst>
              <a:ext uri="{FF2B5EF4-FFF2-40B4-BE49-F238E27FC236}">
                <a16:creationId xmlns:a16="http://schemas.microsoft.com/office/drawing/2014/main" id="{DC396160-8661-70AE-F77F-19BF8C59EE7E}"/>
              </a:ext>
            </a:extLst>
          </p:cNvPr>
          <p:cNvCxnSpPr>
            <a:cxnSpLocks/>
            <a:endCxn id="1048" idx="2"/>
          </p:cNvCxnSpPr>
          <p:nvPr/>
        </p:nvCxnSpPr>
        <p:spPr>
          <a:xfrm>
            <a:off x="1757819" y="4587515"/>
            <a:ext cx="941437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" name="文字方塊 1049">
            <a:extLst>
              <a:ext uri="{FF2B5EF4-FFF2-40B4-BE49-F238E27FC236}">
                <a16:creationId xmlns:a16="http://schemas.microsoft.com/office/drawing/2014/main" id="{DB5816B2-331D-D864-BF3F-53C5790FE875}"/>
              </a:ext>
            </a:extLst>
          </p:cNvPr>
          <p:cNvSpPr txBox="1"/>
          <p:nvPr/>
        </p:nvSpPr>
        <p:spPr>
          <a:xfrm>
            <a:off x="2565470" y="4134861"/>
            <a:ext cx="74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fca1906</a:t>
            </a: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85AF3D66-B5B2-85C3-6D60-B8FB896DB689}"/>
              </a:ext>
            </a:extLst>
          </p:cNvPr>
          <p:cNvCxnSpPr>
            <a:cxnSpLocks/>
          </p:cNvCxnSpPr>
          <p:nvPr/>
        </p:nvCxnSpPr>
        <p:spPr>
          <a:xfrm>
            <a:off x="830736" y="2904358"/>
            <a:ext cx="10049933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橢圓 26">
            <a:extLst>
              <a:ext uri="{FF2B5EF4-FFF2-40B4-BE49-F238E27FC236}">
                <a16:creationId xmlns:a16="http://schemas.microsoft.com/office/drawing/2014/main" id="{51520A5A-8B07-DC8C-5D4D-373C199CA9CC}"/>
              </a:ext>
            </a:extLst>
          </p:cNvPr>
          <p:cNvSpPr/>
          <p:nvPr/>
        </p:nvSpPr>
        <p:spPr>
          <a:xfrm>
            <a:off x="3985629" y="2670062"/>
            <a:ext cx="475957" cy="475957"/>
          </a:xfrm>
          <a:prstGeom prst="ellipse">
            <a:avLst/>
          </a:prstGeom>
          <a:solidFill>
            <a:srgbClr val="E6C3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9036133-54C4-2E9A-0001-F01CA598DE9A}"/>
              </a:ext>
            </a:extLst>
          </p:cNvPr>
          <p:cNvSpPr txBox="1"/>
          <p:nvPr/>
        </p:nvSpPr>
        <p:spPr>
          <a:xfrm>
            <a:off x="3851843" y="2436337"/>
            <a:ext cx="74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85e8949</a:t>
            </a:r>
          </a:p>
        </p:txBody>
      </p:sp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id="{016F07BF-918A-E55F-F448-89090975AC3F}"/>
              </a:ext>
            </a:extLst>
          </p:cNvPr>
          <p:cNvCxnSpPr>
            <a:cxnSpLocks/>
            <a:endCxn id="27" idx="2"/>
          </p:cNvCxnSpPr>
          <p:nvPr/>
        </p:nvCxnSpPr>
        <p:spPr>
          <a:xfrm rot="5400000" flipH="1" flipV="1">
            <a:off x="2838496" y="3006779"/>
            <a:ext cx="1245870" cy="1048395"/>
          </a:xfrm>
          <a:prstGeom prst="bentConnector2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>
            <a:extLst>
              <a:ext uri="{FF2B5EF4-FFF2-40B4-BE49-F238E27FC236}">
                <a16:creationId xmlns:a16="http://schemas.microsoft.com/office/drawing/2014/main" id="{5FD7E89B-0240-A09D-03E3-9753FC5D1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396" y="4915004"/>
            <a:ext cx="1135192" cy="322002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BC0BE446-6018-5DAC-FE19-EFA65606C4AE}"/>
              </a:ext>
            </a:extLst>
          </p:cNvPr>
          <p:cNvSpPr/>
          <p:nvPr/>
        </p:nvSpPr>
        <p:spPr>
          <a:xfrm>
            <a:off x="4826097" y="4349536"/>
            <a:ext cx="475957" cy="475957"/>
          </a:xfrm>
          <a:prstGeom prst="ellipse">
            <a:avLst/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9C03EA00-6A31-E0EE-7749-2D3A8F67FF15}"/>
              </a:ext>
            </a:extLst>
          </p:cNvPr>
          <p:cNvCxnSpPr>
            <a:cxnSpLocks/>
            <a:stCxn id="1048" idx="6"/>
            <a:endCxn id="4" idx="2"/>
          </p:cNvCxnSpPr>
          <p:nvPr/>
        </p:nvCxnSpPr>
        <p:spPr>
          <a:xfrm>
            <a:off x="3175213" y="4587515"/>
            <a:ext cx="1650884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829C68E-EEF5-6AE5-805C-595D7A95C6A4}"/>
              </a:ext>
            </a:extLst>
          </p:cNvPr>
          <p:cNvSpPr txBox="1"/>
          <p:nvPr/>
        </p:nvSpPr>
        <p:spPr>
          <a:xfrm>
            <a:off x="4678228" y="4134861"/>
            <a:ext cx="74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6c02688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8B4B76B-8B58-60DA-66F7-C48C5C1071CE}"/>
              </a:ext>
            </a:extLst>
          </p:cNvPr>
          <p:cNvSpPr txBox="1"/>
          <p:nvPr/>
        </p:nvSpPr>
        <p:spPr>
          <a:xfrm>
            <a:off x="747793" y="925229"/>
            <a:ext cx="10321260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3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git commit -m " feat: add the second function "</a:t>
            </a:r>
            <a:endParaRPr lang="en-US" altLang="zh-TW" sz="3000" b="1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8E024579-29EE-FDF0-051E-CAB1AD23DD36}"/>
              </a:ext>
            </a:extLst>
          </p:cNvPr>
          <p:cNvSpPr/>
          <p:nvPr/>
        </p:nvSpPr>
        <p:spPr>
          <a:xfrm>
            <a:off x="5950282" y="2670062"/>
            <a:ext cx="475957" cy="475957"/>
          </a:xfrm>
          <a:prstGeom prst="ellipse">
            <a:avLst/>
          </a:prstGeom>
          <a:solidFill>
            <a:srgbClr val="E6C3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3B3ABF5-213C-5300-F048-1FE6D856DA8D}"/>
              </a:ext>
            </a:extLst>
          </p:cNvPr>
          <p:cNvSpPr txBox="1"/>
          <p:nvPr/>
        </p:nvSpPr>
        <p:spPr>
          <a:xfrm>
            <a:off x="5816496" y="2436337"/>
            <a:ext cx="74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a518d60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EC78CE64-D713-7C08-1A8C-3F974088B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851" y="3240313"/>
            <a:ext cx="1135192" cy="318247"/>
          </a:xfrm>
          <a:prstGeom prst="rect">
            <a:avLst/>
          </a:prstGeom>
        </p:spPr>
      </p:pic>
      <p:sp>
        <p:nvSpPr>
          <p:cNvPr id="17" name="箭號: 向上 16">
            <a:extLst>
              <a:ext uri="{FF2B5EF4-FFF2-40B4-BE49-F238E27FC236}">
                <a16:creationId xmlns:a16="http://schemas.microsoft.com/office/drawing/2014/main" id="{06EC09BB-F4A7-9EE6-384C-0B55805930BD}"/>
              </a:ext>
            </a:extLst>
          </p:cNvPr>
          <p:cNvSpPr/>
          <p:nvPr/>
        </p:nvSpPr>
        <p:spPr>
          <a:xfrm rot="10800000" flipV="1">
            <a:off x="6062940" y="3140638"/>
            <a:ext cx="227013" cy="200407"/>
          </a:xfrm>
          <a:prstGeom prst="upArrow">
            <a:avLst>
              <a:gd name="adj1" fmla="val 50000"/>
              <a:gd name="adj2" fmla="val 63268"/>
            </a:avLst>
          </a:prstGeom>
          <a:solidFill>
            <a:srgbClr val="E6C3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B5DC441C-399D-2DCD-0D3B-70912AB2CFAA}"/>
              </a:ext>
            </a:extLst>
          </p:cNvPr>
          <p:cNvCxnSpPr>
            <a:cxnSpLocks/>
          </p:cNvCxnSpPr>
          <p:nvPr/>
        </p:nvCxnSpPr>
        <p:spPr>
          <a:xfrm>
            <a:off x="4461586" y="2904358"/>
            <a:ext cx="1487625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>
            <a:extLst>
              <a:ext uri="{FF2B5EF4-FFF2-40B4-BE49-F238E27FC236}">
                <a16:creationId xmlns:a16="http://schemas.microsoft.com/office/drawing/2014/main" id="{96F429EA-6277-C644-0417-F45DC6A97B9F}"/>
              </a:ext>
            </a:extLst>
          </p:cNvPr>
          <p:cNvGrpSpPr/>
          <p:nvPr/>
        </p:nvGrpSpPr>
        <p:grpSpPr>
          <a:xfrm>
            <a:off x="5095527" y="3434238"/>
            <a:ext cx="522061" cy="499757"/>
            <a:chOff x="361131" y="2089456"/>
            <a:chExt cx="522061" cy="499757"/>
          </a:xfrm>
        </p:grpSpPr>
        <p:pic>
          <p:nvPicPr>
            <p:cNvPr id="7" name="Picture 2" descr="Price tag - Free business icons">
              <a:extLst>
                <a:ext uri="{FF2B5EF4-FFF2-40B4-BE49-F238E27FC236}">
                  <a16:creationId xmlns:a16="http://schemas.microsoft.com/office/drawing/2014/main" id="{F62AFA7A-EA10-F95D-36C4-9CD618C895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88936">
              <a:off x="371911" y="2089456"/>
              <a:ext cx="511281" cy="499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EF3611AD-B7A9-982D-9FE0-B37EB3544D9E}"/>
                </a:ext>
              </a:extLst>
            </p:cNvPr>
            <p:cNvSpPr txBox="1"/>
            <p:nvPr/>
          </p:nvSpPr>
          <p:spPr>
            <a:xfrm rot="19331808">
              <a:off x="361131" y="2277768"/>
              <a:ext cx="418998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800" b="1" dirty="0">
                  <a:solidFill>
                    <a:schemeClr val="accent2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HEAD</a:t>
              </a:r>
            </a:p>
          </p:txBody>
        </p:sp>
      </p:grpSp>
      <p:sp>
        <p:nvSpPr>
          <p:cNvPr id="21" name="箭號: 向上 20">
            <a:extLst>
              <a:ext uri="{FF2B5EF4-FFF2-40B4-BE49-F238E27FC236}">
                <a16:creationId xmlns:a16="http://schemas.microsoft.com/office/drawing/2014/main" id="{EEEBEED6-A61B-0A9E-B25E-3AB413DA90EB}"/>
              </a:ext>
            </a:extLst>
          </p:cNvPr>
          <p:cNvSpPr/>
          <p:nvPr/>
        </p:nvSpPr>
        <p:spPr>
          <a:xfrm>
            <a:off x="4936485" y="4825265"/>
            <a:ext cx="227013" cy="179477"/>
          </a:xfrm>
          <a:prstGeom prst="upArrow">
            <a:avLst>
              <a:gd name="adj1" fmla="val 50000"/>
              <a:gd name="adj2" fmla="val 63268"/>
            </a:avLst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</p:spTree>
    <p:extLst>
      <p:ext uri="{BB962C8B-B14F-4D97-AF65-F5344CB8AC3E}">
        <p14:creationId xmlns:p14="http://schemas.microsoft.com/office/powerpoint/2010/main" val="3047235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600C4888-81D0-BBAA-0862-FBBFB4CC5326}"/>
              </a:ext>
            </a:extLst>
          </p:cNvPr>
          <p:cNvSpPr/>
          <p:nvPr/>
        </p:nvSpPr>
        <p:spPr>
          <a:xfrm>
            <a:off x="1845198" y="225659"/>
            <a:ext cx="2584985" cy="140528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 descr="Price tag - Free business icons">
            <a:extLst>
              <a:ext uri="{FF2B5EF4-FFF2-40B4-BE49-F238E27FC236}">
                <a16:creationId xmlns:a16="http://schemas.microsoft.com/office/drawing/2014/main" id="{74DB2848-178A-470A-EBA8-4CFDFD48B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55346">
            <a:off x="530317" y="1578149"/>
            <a:ext cx="1708972" cy="167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AFCC343-8FF9-1BAE-94D0-98B83A67B5F5}"/>
              </a:ext>
            </a:extLst>
          </p:cNvPr>
          <p:cNvSpPr/>
          <p:nvPr/>
        </p:nvSpPr>
        <p:spPr>
          <a:xfrm>
            <a:off x="2052552" y="334056"/>
            <a:ext cx="550177" cy="313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C3ED789-C3D8-18C2-B304-1746AB2CC106}"/>
              </a:ext>
            </a:extLst>
          </p:cNvPr>
          <p:cNvSpPr/>
          <p:nvPr/>
        </p:nvSpPr>
        <p:spPr>
          <a:xfrm>
            <a:off x="3101470" y="478712"/>
            <a:ext cx="985510" cy="8446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000" b="1" dirty="0">
                <a:solidFill>
                  <a:schemeClr val="tx1"/>
                </a:solidFill>
              </a:rPr>
              <a:t>2</a:t>
            </a:r>
            <a:endParaRPr lang="zh-TW" altLang="en-US" sz="3000" b="1" dirty="0">
              <a:solidFill>
                <a:schemeClr val="tx1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40D1026-7FBB-DE88-7DC5-7BF6C4023AAD}"/>
              </a:ext>
            </a:extLst>
          </p:cNvPr>
          <p:cNvSpPr txBox="1"/>
          <p:nvPr/>
        </p:nvSpPr>
        <p:spPr>
          <a:xfrm>
            <a:off x="789474" y="2412128"/>
            <a:ext cx="1012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effectLst/>
                <a:latin typeface="Consolas" panose="020B0609020204030204" pitchFamily="49" charset="0"/>
              </a:rPr>
              <a:t>data_a</a:t>
            </a:r>
          </a:p>
        </p:txBody>
      </p:sp>
      <p:pic>
        <p:nvPicPr>
          <p:cNvPr id="9" name="Picture 2" descr="Price tag - Free business icons">
            <a:extLst>
              <a:ext uri="{FF2B5EF4-FFF2-40B4-BE49-F238E27FC236}">
                <a16:creationId xmlns:a16="http://schemas.microsoft.com/office/drawing/2014/main" id="{5F3C776D-BF5A-4AE2-EF0D-63185D458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55346">
            <a:off x="1651206" y="1660294"/>
            <a:ext cx="1708972" cy="167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DDC20D09-4C32-BC8F-85BD-066F6B099D65}"/>
              </a:ext>
            </a:extLst>
          </p:cNvPr>
          <p:cNvSpPr txBox="1"/>
          <p:nvPr/>
        </p:nvSpPr>
        <p:spPr>
          <a:xfrm>
            <a:off x="1910363" y="2494273"/>
            <a:ext cx="1012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effectLst/>
                <a:latin typeface="Consolas" panose="020B0609020204030204" pitchFamily="49" charset="0"/>
              </a:rPr>
              <a:t>data_b</a:t>
            </a:r>
          </a:p>
        </p:txBody>
      </p:sp>
      <p:pic>
        <p:nvPicPr>
          <p:cNvPr id="19" name="Picture 2" descr="Price tag - Free business icons">
            <a:extLst>
              <a:ext uri="{FF2B5EF4-FFF2-40B4-BE49-F238E27FC236}">
                <a16:creationId xmlns:a16="http://schemas.microsoft.com/office/drawing/2014/main" id="{4D9A6153-F0C3-90F6-B8DA-1C1638204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55346">
            <a:off x="2869134" y="1640329"/>
            <a:ext cx="1708972" cy="167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92243B6B-F552-6734-8362-87C23DA82060}"/>
              </a:ext>
            </a:extLst>
          </p:cNvPr>
          <p:cNvSpPr txBox="1"/>
          <p:nvPr/>
        </p:nvSpPr>
        <p:spPr>
          <a:xfrm>
            <a:off x="3128291" y="2474308"/>
            <a:ext cx="1012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effectLst/>
                <a:latin typeface="Consolas" panose="020B0609020204030204" pitchFamily="49" charset="0"/>
              </a:rPr>
              <a:t>data_c</a:t>
            </a:r>
          </a:p>
        </p:txBody>
      </p:sp>
    </p:spTree>
    <p:extLst>
      <p:ext uri="{BB962C8B-B14F-4D97-AF65-F5344CB8AC3E}">
        <p14:creationId xmlns:p14="http://schemas.microsoft.com/office/powerpoint/2010/main" val="18157918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9" name="直線單箭頭接點 1028">
            <a:extLst>
              <a:ext uri="{FF2B5EF4-FFF2-40B4-BE49-F238E27FC236}">
                <a16:creationId xmlns:a16="http://schemas.microsoft.com/office/drawing/2014/main" id="{B875F1B8-4CA7-868F-5B28-DB6B5B9D19D2}"/>
              </a:ext>
            </a:extLst>
          </p:cNvPr>
          <p:cNvCxnSpPr>
            <a:cxnSpLocks/>
          </p:cNvCxnSpPr>
          <p:nvPr/>
        </p:nvCxnSpPr>
        <p:spPr>
          <a:xfrm>
            <a:off x="830736" y="4588298"/>
            <a:ext cx="10049933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0" name="橢圓 1029">
            <a:extLst>
              <a:ext uri="{FF2B5EF4-FFF2-40B4-BE49-F238E27FC236}">
                <a16:creationId xmlns:a16="http://schemas.microsoft.com/office/drawing/2014/main" id="{C9AF55D6-527B-1DC0-A7BE-973DBEC0201A}"/>
              </a:ext>
            </a:extLst>
          </p:cNvPr>
          <p:cNvSpPr/>
          <p:nvPr/>
        </p:nvSpPr>
        <p:spPr>
          <a:xfrm>
            <a:off x="1280696" y="4349308"/>
            <a:ext cx="475957" cy="475957"/>
          </a:xfrm>
          <a:prstGeom prst="ellipse">
            <a:avLst/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3" name="文字方塊 1032">
            <a:extLst>
              <a:ext uri="{FF2B5EF4-FFF2-40B4-BE49-F238E27FC236}">
                <a16:creationId xmlns:a16="http://schemas.microsoft.com/office/drawing/2014/main" id="{8D254F8F-E0F0-93D0-48BF-46B882ED1108}"/>
              </a:ext>
            </a:extLst>
          </p:cNvPr>
          <p:cNvSpPr txBox="1"/>
          <p:nvPr/>
        </p:nvSpPr>
        <p:spPr>
          <a:xfrm>
            <a:off x="1145311" y="4134861"/>
            <a:ext cx="74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79a2ab7</a:t>
            </a:r>
          </a:p>
        </p:txBody>
      </p:sp>
      <p:sp>
        <p:nvSpPr>
          <p:cNvPr id="1034" name="文字方塊 1033">
            <a:extLst>
              <a:ext uri="{FF2B5EF4-FFF2-40B4-BE49-F238E27FC236}">
                <a16:creationId xmlns:a16="http://schemas.microsoft.com/office/drawing/2014/main" id="{BC94CCAD-9E52-ACD4-D365-1B7D411325DC}"/>
              </a:ext>
            </a:extLst>
          </p:cNvPr>
          <p:cNvSpPr txBox="1"/>
          <p:nvPr/>
        </p:nvSpPr>
        <p:spPr>
          <a:xfrm>
            <a:off x="747792" y="231231"/>
            <a:ext cx="5315147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3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g</a:t>
            </a:r>
            <a:r>
              <a:rPr lang="en-US" altLang="zh-TW" sz="3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it checkout master</a:t>
            </a:r>
          </a:p>
        </p:txBody>
      </p:sp>
      <p:sp>
        <p:nvSpPr>
          <p:cNvPr id="1048" name="橢圓 1047">
            <a:extLst>
              <a:ext uri="{FF2B5EF4-FFF2-40B4-BE49-F238E27FC236}">
                <a16:creationId xmlns:a16="http://schemas.microsoft.com/office/drawing/2014/main" id="{560852B9-8429-A906-858A-097B7FF9678F}"/>
              </a:ext>
            </a:extLst>
          </p:cNvPr>
          <p:cNvSpPr/>
          <p:nvPr/>
        </p:nvSpPr>
        <p:spPr>
          <a:xfrm>
            <a:off x="2699256" y="4349536"/>
            <a:ext cx="475957" cy="475957"/>
          </a:xfrm>
          <a:prstGeom prst="ellipse">
            <a:avLst/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49" name="直線單箭頭接點 1048">
            <a:extLst>
              <a:ext uri="{FF2B5EF4-FFF2-40B4-BE49-F238E27FC236}">
                <a16:creationId xmlns:a16="http://schemas.microsoft.com/office/drawing/2014/main" id="{DC396160-8661-70AE-F77F-19BF8C59EE7E}"/>
              </a:ext>
            </a:extLst>
          </p:cNvPr>
          <p:cNvCxnSpPr>
            <a:cxnSpLocks/>
            <a:endCxn id="1048" idx="2"/>
          </p:cNvCxnSpPr>
          <p:nvPr/>
        </p:nvCxnSpPr>
        <p:spPr>
          <a:xfrm>
            <a:off x="1757819" y="4587515"/>
            <a:ext cx="941437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" name="文字方塊 1049">
            <a:extLst>
              <a:ext uri="{FF2B5EF4-FFF2-40B4-BE49-F238E27FC236}">
                <a16:creationId xmlns:a16="http://schemas.microsoft.com/office/drawing/2014/main" id="{DB5816B2-331D-D864-BF3F-53C5790FE875}"/>
              </a:ext>
            </a:extLst>
          </p:cNvPr>
          <p:cNvSpPr txBox="1"/>
          <p:nvPr/>
        </p:nvSpPr>
        <p:spPr>
          <a:xfrm>
            <a:off x="2565470" y="4134861"/>
            <a:ext cx="74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fca1906</a:t>
            </a: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85AF3D66-B5B2-85C3-6D60-B8FB896DB689}"/>
              </a:ext>
            </a:extLst>
          </p:cNvPr>
          <p:cNvCxnSpPr>
            <a:cxnSpLocks/>
          </p:cNvCxnSpPr>
          <p:nvPr/>
        </p:nvCxnSpPr>
        <p:spPr>
          <a:xfrm>
            <a:off x="830736" y="2904358"/>
            <a:ext cx="10049933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橢圓 26">
            <a:extLst>
              <a:ext uri="{FF2B5EF4-FFF2-40B4-BE49-F238E27FC236}">
                <a16:creationId xmlns:a16="http://schemas.microsoft.com/office/drawing/2014/main" id="{51520A5A-8B07-DC8C-5D4D-373C199CA9CC}"/>
              </a:ext>
            </a:extLst>
          </p:cNvPr>
          <p:cNvSpPr/>
          <p:nvPr/>
        </p:nvSpPr>
        <p:spPr>
          <a:xfrm>
            <a:off x="3985629" y="2670062"/>
            <a:ext cx="475957" cy="475957"/>
          </a:xfrm>
          <a:prstGeom prst="ellipse">
            <a:avLst/>
          </a:prstGeom>
          <a:solidFill>
            <a:srgbClr val="E6C3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9036133-54C4-2E9A-0001-F01CA598DE9A}"/>
              </a:ext>
            </a:extLst>
          </p:cNvPr>
          <p:cNvSpPr txBox="1"/>
          <p:nvPr/>
        </p:nvSpPr>
        <p:spPr>
          <a:xfrm>
            <a:off x="3851843" y="2436337"/>
            <a:ext cx="74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85e8949</a:t>
            </a:r>
          </a:p>
        </p:txBody>
      </p:sp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id="{016F07BF-918A-E55F-F448-89090975AC3F}"/>
              </a:ext>
            </a:extLst>
          </p:cNvPr>
          <p:cNvCxnSpPr>
            <a:cxnSpLocks/>
            <a:endCxn id="27" idx="2"/>
          </p:cNvCxnSpPr>
          <p:nvPr/>
        </p:nvCxnSpPr>
        <p:spPr>
          <a:xfrm rot="5400000" flipH="1" flipV="1">
            <a:off x="2838496" y="3006779"/>
            <a:ext cx="1245870" cy="1048395"/>
          </a:xfrm>
          <a:prstGeom prst="bentConnector2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>
            <a:extLst>
              <a:ext uri="{FF2B5EF4-FFF2-40B4-BE49-F238E27FC236}">
                <a16:creationId xmlns:a16="http://schemas.microsoft.com/office/drawing/2014/main" id="{5FD7E89B-0240-A09D-03E3-9753FC5D1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396" y="4915004"/>
            <a:ext cx="1135192" cy="322002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BC0BE446-6018-5DAC-FE19-EFA65606C4AE}"/>
              </a:ext>
            </a:extLst>
          </p:cNvPr>
          <p:cNvSpPr/>
          <p:nvPr/>
        </p:nvSpPr>
        <p:spPr>
          <a:xfrm>
            <a:off x="4826097" y="4349536"/>
            <a:ext cx="475957" cy="475957"/>
          </a:xfrm>
          <a:prstGeom prst="ellipse">
            <a:avLst/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9C03EA00-6A31-E0EE-7749-2D3A8F67FF15}"/>
              </a:ext>
            </a:extLst>
          </p:cNvPr>
          <p:cNvCxnSpPr>
            <a:cxnSpLocks/>
            <a:stCxn id="1048" idx="6"/>
            <a:endCxn id="4" idx="2"/>
          </p:cNvCxnSpPr>
          <p:nvPr/>
        </p:nvCxnSpPr>
        <p:spPr>
          <a:xfrm>
            <a:off x="3175213" y="4587515"/>
            <a:ext cx="1650884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829C68E-EEF5-6AE5-805C-595D7A95C6A4}"/>
              </a:ext>
            </a:extLst>
          </p:cNvPr>
          <p:cNvSpPr txBox="1"/>
          <p:nvPr/>
        </p:nvSpPr>
        <p:spPr>
          <a:xfrm>
            <a:off x="4678228" y="4134861"/>
            <a:ext cx="74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6c02688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8B4B76B-8B58-60DA-66F7-C48C5C1071CE}"/>
              </a:ext>
            </a:extLst>
          </p:cNvPr>
          <p:cNvSpPr txBox="1"/>
          <p:nvPr/>
        </p:nvSpPr>
        <p:spPr>
          <a:xfrm>
            <a:off x="747793" y="925229"/>
            <a:ext cx="3930435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3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git merge feature</a:t>
            </a:r>
            <a:endParaRPr lang="en-US" altLang="zh-TW" sz="3000" b="1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8E024579-29EE-FDF0-051E-CAB1AD23DD36}"/>
              </a:ext>
            </a:extLst>
          </p:cNvPr>
          <p:cNvSpPr/>
          <p:nvPr/>
        </p:nvSpPr>
        <p:spPr>
          <a:xfrm>
            <a:off x="5950282" y="2670062"/>
            <a:ext cx="475957" cy="475957"/>
          </a:xfrm>
          <a:prstGeom prst="ellipse">
            <a:avLst/>
          </a:prstGeom>
          <a:solidFill>
            <a:srgbClr val="E6C3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3B3ABF5-213C-5300-F048-1FE6D856DA8D}"/>
              </a:ext>
            </a:extLst>
          </p:cNvPr>
          <p:cNvSpPr txBox="1"/>
          <p:nvPr/>
        </p:nvSpPr>
        <p:spPr>
          <a:xfrm>
            <a:off x="5816496" y="2436337"/>
            <a:ext cx="74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a518d60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EC78CE64-D713-7C08-1A8C-3F974088B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851" y="3240313"/>
            <a:ext cx="1135192" cy="318247"/>
          </a:xfrm>
          <a:prstGeom prst="rect">
            <a:avLst/>
          </a:prstGeom>
        </p:spPr>
      </p:pic>
      <p:sp>
        <p:nvSpPr>
          <p:cNvPr id="17" name="箭號: 向上 16">
            <a:extLst>
              <a:ext uri="{FF2B5EF4-FFF2-40B4-BE49-F238E27FC236}">
                <a16:creationId xmlns:a16="http://schemas.microsoft.com/office/drawing/2014/main" id="{06EC09BB-F4A7-9EE6-384C-0B55805930BD}"/>
              </a:ext>
            </a:extLst>
          </p:cNvPr>
          <p:cNvSpPr/>
          <p:nvPr/>
        </p:nvSpPr>
        <p:spPr>
          <a:xfrm rot="10800000" flipV="1">
            <a:off x="6062940" y="3140638"/>
            <a:ext cx="227013" cy="200407"/>
          </a:xfrm>
          <a:prstGeom prst="upArrow">
            <a:avLst>
              <a:gd name="adj1" fmla="val 50000"/>
              <a:gd name="adj2" fmla="val 63268"/>
            </a:avLst>
          </a:prstGeom>
          <a:solidFill>
            <a:srgbClr val="E6C3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B5DC441C-399D-2DCD-0D3B-70912AB2CFAA}"/>
              </a:ext>
            </a:extLst>
          </p:cNvPr>
          <p:cNvCxnSpPr>
            <a:cxnSpLocks/>
          </p:cNvCxnSpPr>
          <p:nvPr/>
        </p:nvCxnSpPr>
        <p:spPr>
          <a:xfrm>
            <a:off x="4461586" y="2904358"/>
            <a:ext cx="1487625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>
            <a:extLst>
              <a:ext uri="{FF2B5EF4-FFF2-40B4-BE49-F238E27FC236}">
                <a16:creationId xmlns:a16="http://schemas.microsoft.com/office/drawing/2014/main" id="{96F429EA-6277-C644-0417-F45DC6A97B9F}"/>
              </a:ext>
            </a:extLst>
          </p:cNvPr>
          <p:cNvGrpSpPr/>
          <p:nvPr/>
        </p:nvGrpSpPr>
        <p:grpSpPr>
          <a:xfrm>
            <a:off x="3985629" y="5095651"/>
            <a:ext cx="522061" cy="499757"/>
            <a:chOff x="361131" y="2089456"/>
            <a:chExt cx="522061" cy="499757"/>
          </a:xfrm>
        </p:grpSpPr>
        <p:pic>
          <p:nvPicPr>
            <p:cNvPr id="7" name="Picture 2" descr="Price tag - Free business icons">
              <a:extLst>
                <a:ext uri="{FF2B5EF4-FFF2-40B4-BE49-F238E27FC236}">
                  <a16:creationId xmlns:a16="http://schemas.microsoft.com/office/drawing/2014/main" id="{F62AFA7A-EA10-F95D-36C4-9CD618C895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88936">
              <a:off x="371911" y="2089456"/>
              <a:ext cx="511281" cy="499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EF3611AD-B7A9-982D-9FE0-B37EB3544D9E}"/>
                </a:ext>
              </a:extLst>
            </p:cNvPr>
            <p:cNvSpPr txBox="1"/>
            <p:nvPr/>
          </p:nvSpPr>
          <p:spPr>
            <a:xfrm rot="19331808">
              <a:off x="361131" y="2277768"/>
              <a:ext cx="418998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800" b="1" dirty="0">
                  <a:solidFill>
                    <a:schemeClr val="accent2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HEAD</a:t>
              </a:r>
            </a:p>
          </p:txBody>
        </p:sp>
      </p:grp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29414982-A100-A408-5818-C77380185C71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5302054" y="4587515"/>
            <a:ext cx="2368843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E40D86B7-B161-3A3A-4188-F49734884A23}"/>
              </a:ext>
            </a:extLst>
          </p:cNvPr>
          <p:cNvSpPr/>
          <p:nvPr/>
        </p:nvSpPr>
        <p:spPr>
          <a:xfrm>
            <a:off x="7670897" y="4349536"/>
            <a:ext cx="475957" cy="475957"/>
          </a:xfrm>
          <a:prstGeom prst="ellipse">
            <a:avLst/>
          </a:prstGeom>
          <a:solidFill>
            <a:schemeClr val="bg1"/>
          </a:solidFill>
          <a:ln w="57150">
            <a:solidFill>
              <a:srgbClr val="8AADCC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C3E84DA1-7DAE-E80A-03D6-152B3E4B66B6}"/>
              </a:ext>
            </a:extLst>
          </p:cNvPr>
          <p:cNvCxnSpPr>
            <a:cxnSpLocks/>
            <a:stCxn id="14" idx="6"/>
            <a:endCxn id="13" idx="0"/>
          </p:cNvCxnSpPr>
          <p:nvPr/>
        </p:nvCxnSpPr>
        <p:spPr>
          <a:xfrm>
            <a:off x="6426239" y="2908041"/>
            <a:ext cx="1482637" cy="1441495"/>
          </a:xfrm>
          <a:prstGeom prst="bentConnector2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Tnt - Explosion Vector PNG Image | Transparent PNG Free Download on SeekPNG">
            <a:extLst>
              <a:ext uri="{FF2B5EF4-FFF2-40B4-BE49-F238E27FC236}">
                <a16:creationId xmlns:a16="http://schemas.microsoft.com/office/drawing/2014/main" id="{C6120C66-E44E-F91F-B926-D3437840B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484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368" y="4298382"/>
            <a:ext cx="641015" cy="52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711F5C4C-1432-DFF2-FA80-284042D9CA87}"/>
              </a:ext>
            </a:extLst>
          </p:cNvPr>
          <p:cNvSpPr txBox="1"/>
          <p:nvPr/>
        </p:nvSpPr>
        <p:spPr>
          <a:xfrm>
            <a:off x="7532879" y="5016440"/>
            <a:ext cx="74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rgbClr val="F05035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conflict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67983D7-BA61-8C0C-AD5D-42B9C26AFDC7}"/>
              </a:ext>
            </a:extLst>
          </p:cNvPr>
          <p:cNvSpPr txBox="1"/>
          <p:nvPr/>
        </p:nvSpPr>
        <p:spPr>
          <a:xfrm>
            <a:off x="7537112" y="4861507"/>
            <a:ext cx="74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>
                <a:solidFill>
                  <a:srgbClr val="F05035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發生衝突</a:t>
            </a:r>
            <a:endParaRPr lang="en-US" altLang="zh-TW" sz="1000" dirty="0">
              <a:solidFill>
                <a:srgbClr val="F05035"/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sp>
        <p:nvSpPr>
          <p:cNvPr id="25" name="箭號: 向上 24">
            <a:extLst>
              <a:ext uri="{FF2B5EF4-FFF2-40B4-BE49-F238E27FC236}">
                <a16:creationId xmlns:a16="http://schemas.microsoft.com/office/drawing/2014/main" id="{FE2A23D6-ACD5-EA48-A1BE-2F96BF37E2B4}"/>
              </a:ext>
            </a:extLst>
          </p:cNvPr>
          <p:cNvSpPr/>
          <p:nvPr/>
        </p:nvSpPr>
        <p:spPr>
          <a:xfrm>
            <a:off x="4950568" y="4825265"/>
            <a:ext cx="227013" cy="179477"/>
          </a:xfrm>
          <a:prstGeom prst="upArrow">
            <a:avLst>
              <a:gd name="adj1" fmla="val 50000"/>
              <a:gd name="adj2" fmla="val 63268"/>
            </a:avLst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</p:spTree>
    <p:extLst>
      <p:ext uri="{BB962C8B-B14F-4D97-AF65-F5344CB8AC3E}">
        <p14:creationId xmlns:p14="http://schemas.microsoft.com/office/powerpoint/2010/main" val="413579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02"/>
    </mc:Choice>
    <mc:Fallback xmlns="">
      <p:transition spd="slow" advTm="29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3" grpId="0"/>
      <p:bldP spid="2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B810484-EF98-04AF-11A9-F497B4E89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34" y="1448291"/>
            <a:ext cx="11738932" cy="3360087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CC051817-CB78-CB38-A997-767F9F08E93A}"/>
              </a:ext>
            </a:extLst>
          </p:cNvPr>
          <p:cNvSpPr/>
          <p:nvPr/>
        </p:nvSpPr>
        <p:spPr>
          <a:xfrm>
            <a:off x="528952" y="181797"/>
            <a:ext cx="475957" cy="475957"/>
          </a:xfrm>
          <a:prstGeom prst="ellipse">
            <a:avLst/>
          </a:prstGeom>
          <a:solidFill>
            <a:schemeClr val="bg1"/>
          </a:solidFill>
          <a:ln w="57150">
            <a:solidFill>
              <a:srgbClr val="8AADCC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Picture 2" descr="Tnt - Explosion Vector PNG Image | Transparent PNG Free Download on SeekPNG">
            <a:extLst>
              <a:ext uri="{FF2B5EF4-FFF2-40B4-BE49-F238E27FC236}">
                <a16:creationId xmlns:a16="http://schemas.microsoft.com/office/drawing/2014/main" id="{B519CD3D-37E3-BAC9-8C48-352C29B1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84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23" y="130643"/>
            <a:ext cx="641015" cy="52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18AB913-A185-1F78-27CA-1ECC5386C75D}"/>
              </a:ext>
            </a:extLst>
          </p:cNvPr>
          <p:cNvSpPr txBox="1"/>
          <p:nvPr/>
        </p:nvSpPr>
        <p:spPr>
          <a:xfrm>
            <a:off x="390934" y="848701"/>
            <a:ext cx="74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rgbClr val="F05035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conflict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6A3D087-DA7F-ABBA-8DAA-049F6C2E4FA7}"/>
              </a:ext>
            </a:extLst>
          </p:cNvPr>
          <p:cNvSpPr txBox="1"/>
          <p:nvPr/>
        </p:nvSpPr>
        <p:spPr>
          <a:xfrm>
            <a:off x="395167" y="693768"/>
            <a:ext cx="74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>
                <a:solidFill>
                  <a:srgbClr val="F05035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發生衝突</a:t>
            </a:r>
            <a:endParaRPr lang="en-US" altLang="zh-TW" sz="1000" dirty="0">
              <a:solidFill>
                <a:srgbClr val="F05035"/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FF6C797-BCA1-E44E-3B28-6C4C0272022C}"/>
              </a:ext>
            </a:extLst>
          </p:cNvPr>
          <p:cNvSpPr txBox="1"/>
          <p:nvPr/>
        </p:nvSpPr>
        <p:spPr>
          <a:xfrm>
            <a:off x="1142928" y="294703"/>
            <a:ext cx="2071910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3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解決衝突</a:t>
            </a:r>
            <a:endParaRPr lang="en-US" altLang="zh-TW" sz="3000" b="1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Noto Sans CJK TC Black" panose="020B0A00000000000000" pitchFamily="34" charset="-128"/>
              <a:ea typeface="Noto Sans CJK TC Black" panose="020B0A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24634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CE66E2A-A0E9-E802-7D32-F6740D80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68" y="1325247"/>
            <a:ext cx="11226063" cy="3918735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CC051817-CB78-CB38-A997-767F9F08E93A}"/>
              </a:ext>
            </a:extLst>
          </p:cNvPr>
          <p:cNvSpPr/>
          <p:nvPr/>
        </p:nvSpPr>
        <p:spPr>
          <a:xfrm>
            <a:off x="528952" y="181797"/>
            <a:ext cx="475957" cy="475957"/>
          </a:xfrm>
          <a:prstGeom prst="ellipse">
            <a:avLst/>
          </a:prstGeom>
          <a:solidFill>
            <a:schemeClr val="bg1"/>
          </a:solidFill>
          <a:ln w="57150">
            <a:solidFill>
              <a:srgbClr val="8AADCC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Picture 2" descr="Tnt - Explosion Vector PNG Image | Transparent PNG Free Download on SeekPNG">
            <a:extLst>
              <a:ext uri="{FF2B5EF4-FFF2-40B4-BE49-F238E27FC236}">
                <a16:creationId xmlns:a16="http://schemas.microsoft.com/office/drawing/2014/main" id="{B519CD3D-37E3-BAC9-8C48-352C29B1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84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23" y="130643"/>
            <a:ext cx="641015" cy="52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18AB913-A185-1F78-27CA-1ECC5386C75D}"/>
              </a:ext>
            </a:extLst>
          </p:cNvPr>
          <p:cNvSpPr txBox="1"/>
          <p:nvPr/>
        </p:nvSpPr>
        <p:spPr>
          <a:xfrm>
            <a:off x="390934" y="848701"/>
            <a:ext cx="74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rgbClr val="F05035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conflict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6A3D087-DA7F-ABBA-8DAA-049F6C2E4FA7}"/>
              </a:ext>
            </a:extLst>
          </p:cNvPr>
          <p:cNvSpPr txBox="1"/>
          <p:nvPr/>
        </p:nvSpPr>
        <p:spPr>
          <a:xfrm>
            <a:off x="395167" y="693768"/>
            <a:ext cx="74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>
                <a:solidFill>
                  <a:srgbClr val="F05035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發生衝突</a:t>
            </a:r>
            <a:endParaRPr lang="en-US" altLang="zh-TW" sz="1000" dirty="0">
              <a:solidFill>
                <a:srgbClr val="F05035"/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FF6C797-BCA1-E44E-3B28-6C4C0272022C}"/>
              </a:ext>
            </a:extLst>
          </p:cNvPr>
          <p:cNvSpPr txBox="1"/>
          <p:nvPr/>
        </p:nvSpPr>
        <p:spPr>
          <a:xfrm>
            <a:off x="1142928" y="294703"/>
            <a:ext cx="4102172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3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解決衝突 </a:t>
            </a:r>
            <a:r>
              <a:rPr lang="en-US" altLang="zh-TW" sz="3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– </a:t>
            </a:r>
            <a:r>
              <a:rPr lang="zh-TW" altLang="en-US" sz="3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合併編輯器</a:t>
            </a:r>
            <a:endParaRPr lang="en-US" altLang="zh-TW" sz="3000" b="1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Noto Sans CJK TC Black" panose="020B0A00000000000000" pitchFamily="34" charset="-128"/>
              <a:ea typeface="Noto Sans CJK TC Black" panose="020B0A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17799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DB3C604-023D-DB70-EF23-AE1994813D94}"/>
              </a:ext>
            </a:extLst>
          </p:cNvPr>
          <p:cNvSpPr txBox="1"/>
          <p:nvPr/>
        </p:nvSpPr>
        <p:spPr>
          <a:xfrm>
            <a:off x="747792" y="1136005"/>
            <a:ext cx="11317208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3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g</a:t>
            </a:r>
            <a:r>
              <a:rPr lang="en-US" altLang="zh-TW" sz="3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it commit –am </a:t>
            </a:r>
            <a:r>
              <a:rPr lang="en-US" altLang="zh-TW" sz="3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"version: 2.1"</a:t>
            </a:r>
            <a:endParaRPr lang="en-US" altLang="zh-TW" sz="3000" b="1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00A14D5F-23ED-EC9A-BE42-EA5F6DD02898}"/>
              </a:ext>
            </a:extLst>
          </p:cNvPr>
          <p:cNvCxnSpPr>
            <a:cxnSpLocks/>
          </p:cNvCxnSpPr>
          <p:nvPr/>
        </p:nvCxnSpPr>
        <p:spPr>
          <a:xfrm>
            <a:off x="830736" y="4578672"/>
            <a:ext cx="10049933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橢圓 4">
            <a:extLst>
              <a:ext uri="{FF2B5EF4-FFF2-40B4-BE49-F238E27FC236}">
                <a16:creationId xmlns:a16="http://schemas.microsoft.com/office/drawing/2014/main" id="{FB843646-D676-06C0-BD13-3DEE96B01710}"/>
              </a:ext>
            </a:extLst>
          </p:cNvPr>
          <p:cNvSpPr/>
          <p:nvPr/>
        </p:nvSpPr>
        <p:spPr>
          <a:xfrm>
            <a:off x="1280696" y="4339682"/>
            <a:ext cx="475957" cy="475957"/>
          </a:xfrm>
          <a:prstGeom prst="ellipse">
            <a:avLst/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E41192C-A295-8FA4-FAFB-19D7A663F32E}"/>
              </a:ext>
            </a:extLst>
          </p:cNvPr>
          <p:cNvSpPr txBox="1"/>
          <p:nvPr/>
        </p:nvSpPr>
        <p:spPr>
          <a:xfrm>
            <a:off x="1145311" y="4125235"/>
            <a:ext cx="74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79a2ab7</a:t>
            </a: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46CA5B29-1C5B-2F59-07FF-7230B46396F1}"/>
              </a:ext>
            </a:extLst>
          </p:cNvPr>
          <p:cNvSpPr/>
          <p:nvPr/>
        </p:nvSpPr>
        <p:spPr>
          <a:xfrm>
            <a:off x="2699256" y="4339910"/>
            <a:ext cx="475957" cy="475957"/>
          </a:xfrm>
          <a:prstGeom prst="ellipse">
            <a:avLst/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30BF2D0E-191E-AE53-5757-8F6116ADDC80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757819" y="4577889"/>
            <a:ext cx="941437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F49456FA-EBEC-E8DD-FEE4-80BC1D5688F4}"/>
              </a:ext>
            </a:extLst>
          </p:cNvPr>
          <p:cNvSpPr txBox="1"/>
          <p:nvPr/>
        </p:nvSpPr>
        <p:spPr>
          <a:xfrm>
            <a:off x="2565470" y="4125235"/>
            <a:ext cx="74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fca1906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0F55956B-7363-A70D-5D97-7E0A9F76F0B0}"/>
              </a:ext>
            </a:extLst>
          </p:cNvPr>
          <p:cNvCxnSpPr>
            <a:cxnSpLocks/>
          </p:cNvCxnSpPr>
          <p:nvPr/>
        </p:nvCxnSpPr>
        <p:spPr>
          <a:xfrm>
            <a:off x="830736" y="2894732"/>
            <a:ext cx="10049933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橢圓 10">
            <a:extLst>
              <a:ext uri="{FF2B5EF4-FFF2-40B4-BE49-F238E27FC236}">
                <a16:creationId xmlns:a16="http://schemas.microsoft.com/office/drawing/2014/main" id="{8E261848-46AE-6EB3-448B-3676073E01F6}"/>
              </a:ext>
            </a:extLst>
          </p:cNvPr>
          <p:cNvSpPr/>
          <p:nvPr/>
        </p:nvSpPr>
        <p:spPr>
          <a:xfrm>
            <a:off x="3985629" y="2660436"/>
            <a:ext cx="475957" cy="475957"/>
          </a:xfrm>
          <a:prstGeom prst="ellipse">
            <a:avLst/>
          </a:prstGeom>
          <a:solidFill>
            <a:srgbClr val="E6C3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939B1C3-94FA-93C9-76DA-7F8461D07326}"/>
              </a:ext>
            </a:extLst>
          </p:cNvPr>
          <p:cNvSpPr txBox="1"/>
          <p:nvPr/>
        </p:nvSpPr>
        <p:spPr>
          <a:xfrm>
            <a:off x="3851843" y="2426711"/>
            <a:ext cx="74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85e8949</a:t>
            </a:r>
          </a:p>
        </p:txBody>
      </p: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74D052B7-53E2-5B21-2ABF-51E6C3740F7D}"/>
              </a:ext>
            </a:extLst>
          </p:cNvPr>
          <p:cNvCxnSpPr>
            <a:cxnSpLocks/>
            <a:endCxn id="11" idx="2"/>
          </p:cNvCxnSpPr>
          <p:nvPr/>
        </p:nvCxnSpPr>
        <p:spPr>
          <a:xfrm rot="5400000" flipH="1" flipV="1">
            <a:off x="2838496" y="2997153"/>
            <a:ext cx="1245870" cy="1048395"/>
          </a:xfrm>
          <a:prstGeom prst="bentConnector2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>
            <a:extLst>
              <a:ext uri="{FF2B5EF4-FFF2-40B4-BE49-F238E27FC236}">
                <a16:creationId xmlns:a16="http://schemas.microsoft.com/office/drawing/2014/main" id="{E0ABD0CA-C7AD-C196-1200-6E37F536C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879" y="4905378"/>
            <a:ext cx="1135192" cy="322002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10D811EB-73A4-0134-8CB1-853F2FD9BB1F}"/>
              </a:ext>
            </a:extLst>
          </p:cNvPr>
          <p:cNvSpPr/>
          <p:nvPr/>
        </p:nvSpPr>
        <p:spPr>
          <a:xfrm>
            <a:off x="4826097" y="4339910"/>
            <a:ext cx="475957" cy="475957"/>
          </a:xfrm>
          <a:prstGeom prst="ellipse">
            <a:avLst/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5765CCA4-E204-AB10-0994-878B7BD91EF1}"/>
              </a:ext>
            </a:extLst>
          </p:cNvPr>
          <p:cNvCxnSpPr>
            <a:cxnSpLocks/>
            <a:stCxn id="7" idx="6"/>
            <a:endCxn id="15" idx="2"/>
          </p:cNvCxnSpPr>
          <p:nvPr/>
        </p:nvCxnSpPr>
        <p:spPr>
          <a:xfrm>
            <a:off x="3175213" y="4577889"/>
            <a:ext cx="1650884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327BC38-2201-D734-23F7-4691D853F897}"/>
              </a:ext>
            </a:extLst>
          </p:cNvPr>
          <p:cNvSpPr txBox="1"/>
          <p:nvPr/>
        </p:nvSpPr>
        <p:spPr>
          <a:xfrm>
            <a:off x="4678228" y="4125235"/>
            <a:ext cx="74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6c02688</a:t>
            </a: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B1C6E519-C4EB-2F7E-5297-D244C027F5C1}"/>
              </a:ext>
            </a:extLst>
          </p:cNvPr>
          <p:cNvSpPr/>
          <p:nvPr/>
        </p:nvSpPr>
        <p:spPr>
          <a:xfrm>
            <a:off x="5950282" y="2660436"/>
            <a:ext cx="475957" cy="475957"/>
          </a:xfrm>
          <a:prstGeom prst="ellipse">
            <a:avLst/>
          </a:prstGeom>
          <a:solidFill>
            <a:srgbClr val="E6C3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1860BB4-2635-B111-F066-7B8ACA9465F4}"/>
              </a:ext>
            </a:extLst>
          </p:cNvPr>
          <p:cNvSpPr txBox="1"/>
          <p:nvPr/>
        </p:nvSpPr>
        <p:spPr>
          <a:xfrm>
            <a:off x="5816496" y="2426711"/>
            <a:ext cx="74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a518d60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D6005C3-6C9C-6BA5-FD6A-5E33CC7F5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851" y="3230687"/>
            <a:ext cx="1135192" cy="318247"/>
          </a:xfrm>
          <a:prstGeom prst="rect">
            <a:avLst/>
          </a:prstGeom>
        </p:spPr>
      </p:pic>
      <p:sp>
        <p:nvSpPr>
          <p:cNvPr id="21" name="箭號: 向上 20">
            <a:extLst>
              <a:ext uri="{FF2B5EF4-FFF2-40B4-BE49-F238E27FC236}">
                <a16:creationId xmlns:a16="http://schemas.microsoft.com/office/drawing/2014/main" id="{9F32F5CF-E3A6-8581-1B6E-6034BBA30ECE}"/>
              </a:ext>
            </a:extLst>
          </p:cNvPr>
          <p:cNvSpPr/>
          <p:nvPr/>
        </p:nvSpPr>
        <p:spPr>
          <a:xfrm rot="10800000" flipV="1">
            <a:off x="6062940" y="3131012"/>
            <a:ext cx="227013" cy="200407"/>
          </a:xfrm>
          <a:prstGeom prst="upArrow">
            <a:avLst>
              <a:gd name="adj1" fmla="val 50000"/>
              <a:gd name="adj2" fmla="val 63268"/>
            </a:avLst>
          </a:prstGeom>
          <a:solidFill>
            <a:srgbClr val="E6C3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C0A986C5-1EBF-A792-3EDA-4CF2CB4E290C}"/>
              </a:ext>
            </a:extLst>
          </p:cNvPr>
          <p:cNvCxnSpPr>
            <a:cxnSpLocks/>
          </p:cNvCxnSpPr>
          <p:nvPr/>
        </p:nvCxnSpPr>
        <p:spPr>
          <a:xfrm>
            <a:off x="4461586" y="2894732"/>
            <a:ext cx="1487625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808D5357-E9CA-ED36-6320-CD46658B13A1}"/>
              </a:ext>
            </a:extLst>
          </p:cNvPr>
          <p:cNvGrpSpPr/>
          <p:nvPr/>
        </p:nvGrpSpPr>
        <p:grpSpPr>
          <a:xfrm>
            <a:off x="6819112" y="5086025"/>
            <a:ext cx="522061" cy="499757"/>
            <a:chOff x="361131" y="2089456"/>
            <a:chExt cx="522061" cy="499757"/>
          </a:xfrm>
        </p:grpSpPr>
        <p:pic>
          <p:nvPicPr>
            <p:cNvPr id="24" name="Picture 2" descr="Price tag - Free business icons">
              <a:extLst>
                <a:ext uri="{FF2B5EF4-FFF2-40B4-BE49-F238E27FC236}">
                  <a16:creationId xmlns:a16="http://schemas.microsoft.com/office/drawing/2014/main" id="{A32D139A-FEF1-BDA7-DF0D-773383B9FB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88936">
              <a:off x="371911" y="2089456"/>
              <a:ext cx="511281" cy="499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F19BDD6C-C79A-E089-4906-7E839F4ACBE8}"/>
                </a:ext>
              </a:extLst>
            </p:cNvPr>
            <p:cNvSpPr txBox="1"/>
            <p:nvPr/>
          </p:nvSpPr>
          <p:spPr>
            <a:xfrm rot="19331808">
              <a:off x="361131" y="2277768"/>
              <a:ext cx="418998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800" b="1" dirty="0">
                  <a:solidFill>
                    <a:schemeClr val="accent2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HEAD</a:t>
              </a:r>
            </a:p>
          </p:txBody>
        </p:sp>
      </p:grp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AD547980-54A4-B28F-44AF-E15060908E64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5302054" y="4577889"/>
            <a:ext cx="2368843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99C9676B-5927-8937-B942-19B27C14F893}"/>
              </a:ext>
            </a:extLst>
          </p:cNvPr>
          <p:cNvCxnSpPr>
            <a:cxnSpLocks/>
            <a:stCxn id="18" idx="6"/>
            <a:endCxn id="39" idx="0"/>
          </p:cNvCxnSpPr>
          <p:nvPr/>
        </p:nvCxnSpPr>
        <p:spPr>
          <a:xfrm>
            <a:off x="6426239" y="2898415"/>
            <a:ext cx="1482636" cy="1226820"/>
          </a:xfrm>
          <a:prstGeom prst="bentConnector2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箭號: 向上 31">
            <a:extLst>
              <a:ext uri="{FF2B5EF4-FFF2-40B4-BE49-F238E27FC236}">
                <a16:creationId xmlns:a16="http://schemas.microsoft.com/office/drawing/2014/main" id="{F636E311-FAC9-5158-7BAE-FA8D3079344C}"/>
              </a:ext>
            </a:extLst>
          </p:cNvPr>
          <p:cNvSpPr/>
          <p:nvPr/>
        </p:nvSpPr>
        <p:spPr>
          <a:xfrm>
            <a:off x="7784051" y="4815639"/>
            <a:ext cx="227013" cy="179477"/>
          </a:xfrm>
          <a:prstGeom prst="upArrow">
            <a:avLst>
              <a:gd name="adj1" fmla="val 50000"/>
              <a:gd name="adj2" fmla="val 63268"/>
            </a:avLst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8C003461-6B6F-4999-CC04-78D798633E39}"/>
              </a:ext>
            </a:extLst>
          </p:cNvPr>
          <p:cNvSpPr/>
          <p:nvPr/>
        </p:nvSpPr>
        <p:spPr>
          <a:xfrm>
            <a:off x="7670897" y="4339910"/>
            <a:ext cx="475957" cy="475957"/>
          </a:xfrm>
          <a:prstGeom prst="ellipse">
            <a:avLst/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CDFCC85-235D-936E-A472-8077F02AAD89}"/>
              </a:ext>
            </a:extLst>
          </p:cNvPr>
          <p:cNvSpPr txBox="1"/>
          <p:nvPr/>
        </p:nvSpPr>
        <p:spPr>
          <a:xfrm>
            <a:off x="7537111" y="4125235"/>
            <a:ext cx="74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a5318ed</a:t>
            </a:r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D8373B62-AAE1-43CE-12C3-BCF93DDECBB3}"/>
              </a:ext>
            </a:extLst>
          </p:cNvPr>
          <p:cNvSpPr/>
          <p:nvPr/>
        </p:nvSpPr>
        <p:spPr>
          <a:xfrm>
            <a:off x="2715779" y="242432"/>
            <a:ext cx="475957" cy="475957"/>
          </a:xfrm>
          <a:prstGeom prst="ellipse">
            <a:avLst/>
          </a:prstGeom>
          <a:solidFill>
            <a:schemeClr val="bg1"/>
          </a:solidFill>
          <a:ln w="57150">
            <a:solidFill>
              <a:srgbClr val="8AADCC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E6CA7A6B-F529-847D-4662-B4D0C6C93CF3}"/>
              </a:ext>
            </a:extLst>
          </p:cNvPr>
          <p:cNvSpPr txBox="1"/>
          <p:nvPr/>
        </p:nvSpPr>
        <p:spPr>
          <a:xfrm>
            <a:off x="2536604" y="754403"/>
            <a:ext cx="8343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>
                <a:solidFill>
                  <a:srgbClr val="6FBB3F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衝突已解決</a:t>
            </a:r>
            <a:endParaRPr lang="en-US" altLang="zh-TW" sz="1000" dirty="0">
              <a:solidFill>
                <a:srgbClr val="6FBB3F"/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E194C8CE-61B4-F181-8661-5F0845BED68A}"/>
              </a:ext>
            </a:extLst>
          </p:cNvPr>
          <p:cNvSpPr txBox="1"/>
          <p:nvPr/>
        </p:nvSpPr>
        <p:spPr>
          <a:xfrm>
            <a:off x="747792" y="294703"/>
            <a:ext cx="1817678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3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衝突解決</a:t>
            </a:r>
            <a:endParaRPr lang="en-US" altLang="zh-TW" sz="3000" b="1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Noto Sans CJK TC Black" panose="020B0A00000000000000" pitchFamily="34" charset="-128"/>
              <a:ea typeface="Noto Sans CJK TC Black" panose="020B0A00000000000000" pitchFamily="34" charset="-128"/>
            </a:endParaRPr>
          </a:p>
        </p:txBody>
      </p:sp>
      <p:pic>
        <p:nvPicPr>
          <p:cNvPr id="2050" name="Picture 2" descr="Check Mark Vector Art, Icons, and Graphics for Free Download">
            <a:extLst>
              <a:ext uri="{FF2B5EF4-FFF2-40B4-BE49-F238E27FC236}">
                <a16:creationId xmlns:a16="http://schemas.microsoft.com/office/drawing/2014/main" id="{6C6F6A03-5CE2-4A61-3240-857A8A0AA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3469" y1="46633" x2="63469" y2="46633"/>
                        <a14:foregroundMark x1="69898" y1="40918" x2="67959" y2="42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205" y="126923"/>
            <a:ext cx="695793" cy="69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6599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箭號: 向上 30">
            <a:extLst>
              <a:ext uri="{FF2B5EF4-FFF2-40B4-BE49-F238E27FC236}">
                <a16:creationId xmlns:a16="http://schemas.microsoft.com/office/drawing/2014/main" id="{BFBBFFA8-E09B-9234-8FE9-300299EDA0F8}"/>
              </a:ext>
            </a:extLst>
          </p:cNvPr>
          <p:cNvSpPr/>
          <p:nvPr/>
        </p:nvSpPr>
        <p:spPr>
          <a:xfrm rot="10800000" flipV="1">
            <a:off x="4089589" y="2876314"/>
            <a:ext cx="227013" cy="182231"/>
          </a:xfrm>
          <a:prstGeom prst="upArrow">
            <a:avLst>
              <a:gd name="adj1" fmla="val 50000"/>
              <a:gd name="adj2" fmla="val 63268"/>
            </a:avLst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DB3C604-023D-DB70-EF23-AE1994813D94}"/>
              </a:ext>
            </a:extLst>
          </p:cNvPr>
          <p:cNvSpPr txBox="1"/>
          <p:nvPr/>
        </p:nvSpPr>
        <p:spPr>
          <a:xfrm>
            <a:off x="747792" y="1155256"/>
            <a:ext cx="4554262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3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g</a:t>
            </a:r>
            <a:r>
              <a:rPr lang="en-US" altLang="zh-TW" sz="3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it checkout 85e8949</a:t>
            </a:r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00A14D5F-23ED-EC9A-BE42-EA5F6DD02898}"/>
              </a:ext>
            </a:extLst>
          </p:cNvPr>
          <p:cNvCxnSpPr>
            <a:cxnSpLocks/>
          </p:cNvCxnSpPr>
          <p:nvPr/>
        </p:nvCxnSpPr>
        <p:spPr>
          <a:xfrm>
            <a:off x="830736" y="4318791"/>
            <a:ext cx="10049933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橢圓 4">
            <a:extLst>
              <a:ext uri="{FF2B5EF4-FFF2-40B4-BE49-F238E27FC236}">
                <a16:creationId xmlns:a16="http://schemas.microsoft.com/office/drawing/2014/main" id="{FB843646-D676-06C0-BD13-3DEE96B01710}"/>
              </a:ext>
            </a:extLst>
          </p:cNvPr>
          <p:cNvSpPr/>
          <p:nvPr/>
        </p:nvSpPr>
        <p:spPr>
          <a:xfrm>
            <a:off x="1280696" y="4079801"/>
            <a:ext cx="475957" cy="475957"/>
          </a:xfrm>
          <a:prstGeom prst="ellipse">
            <a:avLst/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E41192C-A295-8FA4-FAFB-19D7A663F32E}"/>
              </a:ext>
            </a:extLst>
          </p:cNvPr>
          <p:cNvSpPr txBox="1"/>
          <p:nvPr/>
        </p:nvSpPr>
        <p:spPr>
          <a:xfrm>
            <a:off x="1145311" y="3865354"/>
            <a:ext cx="74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79a2ab7</a:t>
            </a: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46CA5B29-1C5B-2F59-07FF-7230B46396F1}"/>
              </a:ext>
            </a:extLst>
          </p:cNvPr>
          <p:cNvSpPr/>
          <p:nvPr/>
        </p:nvSpPr>
        <p:spPr>
          <a:xfrm>
            <a:off x="2699256" y="4080029"/>
            <a:ext cx="475957" cy="475957"/>
          </a:xfrm>
          <a:prstGeom prst="ellipse">
            <a:avLst/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30BF2D0E-191E-AE53-5757-8F6116ADDC80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757819" y="4318008"/>
            <a:ext cx="941437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F49456FA-EBEC-E8DD-FEE4-80BC1D5688F4}"/>
              </a:ext>
            </a:extLst>
          </p:cNvPr>
          <p:cNvSpPr txBox="1"/>
          <p:nvPr/>
        </p:nvSpPr>
        <p:spPr>
          <a:xfrm>
            <a:off x="2565470" y="3865354"/>
            <a:ext cx="74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fca1906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0F55956B-7363-A70D-5D97-7E0A9F76F0B0}"/>
              </a:ext>
            </a:extLst>
          </p:cNvPr>
          <p:cNvCxnSpPr>
            <a:cxnSpLocks/>
          </p:cNvCxnSpPr>
          <p:nvPr/>
        </p:nvCxnSpPr>
        <p:spPr>
          <a:xfrm>
            <a:off x="830736" y="2634851"/>
            <a:ext cx="10049933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橢圓 10">
            <a:extLst>
              <a:ext uri="{FF2B5EF4-FFF2-40B4-BE49-F238E27FC236}">
                <a16:creationId xmlns:a16="http://schemas.microsoft.com/office/drawing/2014/main" id="{8E261848-46AE-6EB3-448B-3676073E01F6}"/>
              </a:ext>
            </a:extLst>
          </p:cNvPr>
          <p:cNvSpPr/>
          <p:nvPr/>
        </p:nvSpPr>
        <p:spPr>
          <a:xfrm>
            <a:off x="3985629" y="2400555"/>
            <a:ext cx="475957" cy="475957"/>
          </a:xfrm>
          <a:prstGeom prst="ellipse">
            <a:avLst/>
          </a:prstGeom>
          <a:solidFill>
            <a:srgbClr val="E6C3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939B1C3-94FA-93C9-76DA-7F8461D07326}"/>
              </a:ext>
            </a:extLst>
          </p:cNvPr>
          <p:cNvSpPr txBox="1"/>
          <p:nvPr/>
        </p:nvSpPr>
        <p:spPr>
          <a:xfrm>
            <a:off x="3851843" y="2166830"/>
            <a:ext cx="74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85e8949</a:t>
            </a:r>
          </a:p>
        </p:txBody>
      </p: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74D052B7-53E2-5B21-2ABF-51E6C3740F7D}"/>
              </a:ext>
            </a:extLst>
          </p:cNvPr>
          <p:cNvCxnSpPr>
            <a:cxnSpLocks/>
            <a:endCxn id="11" idx="2"/>
          </p:cNvCxnSpPr>
          <p:nvPr/>
        </p:nvCxnSpPr>
        <p:spPr>
          <a:xfrm rot="5400000" flipH="1" flipV="1">
            <a:off x="2838496" y="2737272"/>
            <a:ext cx="1245870" cy="1048395"/>
          </a:xfrm>
          <a:prstGeom prst="bentConnector2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>
            <a:extLst>
              <a:ext uri="{FF2B5EF4-FFF2-40B4-BE49-F238E27FC236}">
                <a16:creationId xmlns:a16="http://schemas.microsoft.com/office/drawing/2014/main" id="{E0ABD0CA-C7AD-C196-1200-6E37F536C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879" y="4645497"/>
            <a:ext cx="1135192" cy="322002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10D811EB-73A4-0134-8CB1-853F2FD9BB1F}"/>
              </a:ext>
            </a:extLst>
          </p:cNvPr>
          <p:cNvSpPr/>
          <p:nvPr/>
        </p:nvSpPr>
        <p:spPr>
          <a:xfrm>
            <a:off x="4826097" y="4080029"/>
            <a:ext cx="475957" cy="475957"/>
          </a:xfrm>
          <a:prstGeom prst="ellipse">
            <a:avLst/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5765CCA4-E204-AB10-0994-878B7BD91EF1}"/>
              </a:ext>
            </a:extLst>
          </p:cNvPr>
          <p:cNvCxnSpPr>
            <a:cxnSpLocks/>
            <a:stCxn id="7" idx="6"/>
            <a:endCxn id="15" idx="2"/>
          </p:cNvCxnSpPr>
          <p:nvPr/>
        </p:nvCxnSpPr>
        <p:spPr>
          <a:xfrm>
            <a:off x="3175213" y="4318008"/>
            <a:ext cx="1650884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327BC38-2201-D734-23F7-4691D853F897}"/>
              </a:ext>
            </a:extLst>
          </p:cNvPr>
          <p:cNvSpPr txBox="1"/>
          <p:nvPr/>
        </p:nvSpPr>
        <p:spPr>
          <a:xfrm>
            <a:off x="4678228" y="3865354"/>
            <a:ext cx="74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6c02688</a:t>
            </a: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B1C6E519-C4EB-2F7E-5297-D244C027F5C1}"/>
              </a:ext>
            </a:extLst>
          </p:cNvPr>
          <p:cNvSpPr/>
          <p:nvPr/>
        </p:nvSpPr>
        <p:spPr>
          <a:xfrm>
            <a:off x="5950282" y="2400555"/>
            <a:ext cx="475957" cy="475957"/>
          </a:xfrm>
          <a:prstGeom prst="ellipse">
            <a:avLst/>
          </a:prstGeom>
          <a:solidFill>
            <a:srgbClr val="E6C3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1860BB4-2635-B111-F066-7B8ACA9465F4}"/>
              </a:ext>
            </a:extLst>
          </p:cNvPr>
          <p:cNvSpPr txBox="1"/>
          <p:nvPr/>
        </p:nvSpPr>
        <p:spPr>
          <a:xfrm>
            <a:off x="5816496" y="2166830"/>
            <a:ext cx="74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a518d60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D6005C3-6C9C-6BA5-FD6A-5E33CC7F5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851" y="2970806"/>
            <a:ext cx="1135192" cy="318247"/>
          </a:xfrm>
          <a:prstGeom prst="rect">
            <a:avLst/>
          </a:prstGeom>
        </p:spPr>
      </p:pic>
      <p:sp>
        <p:nvSpPr>
          <p:cNvPr id="21" name="箭號: 向上 20">
            <a:extLst>
              <a:ext uri="{FF2B5EF4-FFF2-40B4-BE49-F238E27FC236}">
                <a16:creationId xmlns:a16="http://schemas.microsoft.com/office/drawing/2014/main" id="{9F32F5CF-E3A6-8581-1B6E-6034BBA30ECE}"/>
              </a:ext>
            </a:extLst>
          </p:cNvPr>
          <p:cNvSpPr/>
          <p:nvPr/>
        </p:nvSpPr>
        <p:spPr>
          <a:xfrm rot="10800000" flipV="1">
            <a:off x="6062940" y="2871131"/>
            <a:ext cx="227013" cy="200407"/>
          </a:xfrm>
          <a:prstGeom prst="upArrow">
            <a:avLst>
              <a:gd name="adj1" fmla="val 50000"/>
              <a:gd name="adj2" fmla="val 63268"/>
            </a:avLst>
          </a:prstGeom>
          <a:solidFill>
            <a:srgbClr val="E6C3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C0A986C5-1EBF-A792-3EDA-4CF2CB4E290C}"/>
              </a:ext>
            </a:extLst>
          </p:cNvPr>
          <p:cNvCxnSpPr>
            <a:cxnSpLocks/>
          </p:cNvCxnSpPr>
          <p:nvPr/>
        </p:nvCxnSpPr>
        <p:spPr>
          <a:xfrm>
            <a:off x="4461586" y="2634851"/>
            <a:ext cx="1487625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AD547980-54A4-B28F-44AF-E15060908E64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5302054" y="4318008"/>
            <a:ext cx="2368843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99C9676B-5927-8937-B942-19B27C14F893}"/>
              </a:ext>
            </a:extLst>
          </p:cNvPr>
          <p:cNvCxnSpPr>
            <a:cxnSpLocks/>
            <a:stCxn id="18" idx="6"/>
            <a:endCxn id="39" idx="0"/>
          </p:cNvCxnSpPr>
          <p:nvPr/>
        </p:nvCxnSpPr>
        <p:spPr>
          <a:xfrm>
            <a:off x="6426239" y="2638534"/>
            <a:ext cx="1482636" cy="1226820"/>
          </a:xfrm>
          <a:prstGeom prst="bentConnector2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箭號: 向上 31">
            <a:extLst>
              <a:ext uri="{FF2B5EF4-FFF2-40B4-BE49-F238E27FC236}">
                <a16:creationId xmlns:a16="http://schemas.microsoft.com/office/drawing/2014/main" id="{F636E311-FAC9-5158-7BAE-FA8D3079344C}"/>
              </a:ext>
            </a:extLst>
          </p:cNvPr>
          <p:cNvSpPr/>
          <p:nvPr/>
        </p:nvSpPr>
        <p:spPr>
          <a:xfrm>
            <a:off x="7784051" y="4555758"/>
            <a:ext cx="227013" cy="179477"/>
          </a:xfrm>
          <a:prstGeom prst="upArrow">
            <a:avLst>
              <a:gd name="adj1" fmla="val 50000"/>
              <a:gd name="adj2" fmla="val 63268"/>
            </a:avLst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8C003461-6B6F-4999-CC04-78D798633E39}"/>
              </a:ext>
            </a:extLst>
          </p:cNvPr>
          <p:cNvSpPr/>
          <p:nvPr/>
        </p:nvSpPr>
        <p:spPr>
          <a:xfrm>
            <a:off x="7670897" y="4080029"/>
            <a:ext cx="475957" cy="475957"/>
          </a:xfrm>
          <a:prstGeom prst="ellipse">
            <a:avLst/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CDFCC85-235D-936E-A472-8077F02AAD89}"/>
              </a:ext>
            </a:extLst>
          </p:cNvPr>
          <p:cNvSpPr txBox="1"/>
          <p:nvPr/>
        </p:nvSpPr>
        <p:spPr>
          <a:xfrm>
            <a:off x="7537111" y="3865354"/>
            <a:ext cx="74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a5318ed</a:t>
            </a: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1DDB945F-457E-23B5-7BBF-C0529D1D42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51"/>
          <a:stretch/>
        </p:blipFill>
        <p:spPr>
          <a:xfrm>
            <a:off x="864287" y="5465431"/>
            <a:ext cx="8067437" cy="773483"/>
          </a:xfrm>
          <a:prstGeom prst="rect">
            <a:avLst/>
          </a:prstGeom>
        </p:spPr>
      </p:pic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BFC9A20F-7A6A-611D-9D40-CF23676B6326}"/>
              </a:ext>
            </a:extLst>
          </p:cNvPr>
          <p:cNvSpPr/>
          <p:nvPr/>
        </p:nvSpPr>
        <p:spPr>
          <a:xfrm>
            <a:off x="3686658" y="2965540"/>
            <a:ext cx="1099305" cy="26769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808D5357-E9CA-ED36-6320-CD46658B13A1}"/>
              </a:ext>
            </a:extLst>
          </p:cNvPr>
          <p:cNvGrpSpPr/>
          <p:nvPr/>
        </p:nvGrpSpPr>
        <p:grpSpPr>
          <a:xfrm>
            <a:off x="3238339" y="3113852"/>
            <a:ext cx="522061" cy="499757"/>
            <a:chOff x="361131" y="2089456"/>
            <a:chExt cx="522061" cy="499757"/>
          </a:xfrm>
        </p:grpSpPr>
        <p:pic>
          <p:nvPicPr>
            <p:cNvPr id="24" name="Picture 2" descr="Price tag - Free business icons">
              <a:extLst>
                <a:ext uri="{FF2B5EF4-FFF2-40B4-BE49-F238E27FC236}">
                  <a16:creationId xmlns:a16="http://schemas.microsoft.com/office/drawing/2014/main" id="{A32D139A-FEF1-BDA7-DF0D-773383B9FB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88936">
              <a:off x="371911" y="2089456"/>
              <a:ext cx="511281" cy="499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F19BDD6C-C79A-E089-4906-7E839F4ACBE8}"/>
                </a:ext>
              </a:extLst>
            </p:cNvPr>
            <p:cNvSpPr txBox="1"/>
            <p:nvPr/>
          </p:nvSpPr>
          <p:spPr>
            <a:xfrm rot="19331808">
              <a:off x="361131" y="2277768"/>
              <a:ext cx="418998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800" b="1" dirty="0">
                  <a:solidFill>
                    <a:schemeClr val="accent2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HEAD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68119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DB3C604-023D-DB70-EF23-AE1994813D94}"/>
              </a:ext>
            </a:extLst>
          </p:cNvPr>
          <p:cNvSpPr txBox="1"/>
          <p:nvPr/>
        </p:nvSpPr>
        <p:spPr>
          <a:xfrm>
            <a:off x="747792" y="491113"/>
            <a:ext cx="3847579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3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g</a:t>
            </a:r>
            <a:r>
              <a:rPr lang="en-US" altLang="zh-TW" sz="3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it branch new</a:t>
            </a:r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00A14D5F-23ED-EC9A-BE42-EA5F6DD02898}"/>
              </a:ext>
            </a:extLst>
          </p:cNvPr>
          <p:cNvCxnSpPr>
            <a:cxnSpLocks/>
          </p:cNvCxnSpPr>
          <p:nvPr/>
        </p:nvCxnSpPr>
        <p:spPr>
          <a:xfrm>
            <a:off x="830736" y="4756805"/>
            <a:ext cx="10049933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橢圓 4">
            <a:extLst>
              <a:ext uri="{FF2B5EF4-FFF2-40B4-BE49-F238E27FC236}">
                <a16:creationId xmlns:a16="http://schemas.microsoft.com/office/drawing/2014/main" id="{FB843646-D676-06C0-BD13-3DEE96B01710}"/>
              </a:ext>
            </a:extLst>
          </p:cNvPr>
          <p:cNvSpPr/>
          <p:nvPr/>
        </p:nvSpPr>
        <p:spPr>
          <a:xfrm>
            <a:off x="1280696" y="4517815"/>
            <a:ext cx="475957" cy="475957"/>
          </a:xfrm>
          <a:prstGeom prst="ellipse">
            <a:avLst/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E41192C-A295-8FA4-FAFB-19D7A663F32E}"/>
              </a:ext>
            </a:extLst>
          </p:cNvPr>
          <p:cNvSpPr txBox="1"/>
          <p:nvPr/>
        </p:nvSpPr>
        <p:spPr>
          <a:xfrm>
            <a:off x="1145311" y="4303368"/>
            <a:ext cx="74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79a2ab7</a:t>
            </a: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46CA5B29-1C5B-2F59-07FF-7230B46396F1}"/>
              </a:ext>
            </a:extLst>
          </p:cNvPr>
          <p:cNvSpPr/>
          <p:nvPr/>
        </p:nvSpPr>
        <p:spPr>
          <a:xfrm>
            <a:off x="2699256" y="4518043"/>
            <a:ext cx="475957" cy="475957"/>
          </a:xfrm>
          <a:prstGeom prst="ellipse">
            <a:avLst/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30BF2D0E-191E-AE53-5757-8F6116ADDC80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757819" y="4756022"/>
            <a:ext cx="941437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F49456FA-EBEC-E8DD-FEE4-80BC1D5688F4}"/>
              </a:ext>
            </a:extLst>
          </p:cNvPr>
          <p:cNvSpPr txBox="1"/>
          <p:nvPr/>
        </p:nvSpPr>
        <p:spPr>
          <a:xfrm>
            <a:off x="2565470" y="4303368"/>
            <a:ext cx="74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fca1906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0F55956B-7363-A70D-5D97-7E0A9F76F0B0}"/>
              </a:ext>
            </a:extLst>
          </p:cNvPr>
          <p:cNvCxnSpPr>
            <a:cxnSpLocks/>
          </p:cNvCxnSpPr>
          <p:nvPr/>
        </p:nvCxnSpPr>
        <p:spPr>
          <a:xfrm>
            <a:off x="830736" y="3072865"/>
            <a:ext cx="10049933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橢圓 10">
            <a:extLst>
              <a:ext uri="{FF2B5EF4-FFF2-40B4-BE49-F238E27FC236}">
                <a16:creationId xmlns:a16="http://schemas.microsoft.com/office/drawing/2014/main" id="{8E261848-46AE-6EB3-448B-3676073E01F6}"/>
              </a:ext>
            </a:extLst>
          </p:cNvPr>
          <p:cNvSpPr/>
          <p:nvPr/>
        </p:nvSpPr>
        <p:spPr>
          <a:xfrm>
            <a:off x="3985629" y="2838569"/>
            <a:ext cx="475957" cy="475957"/>
          </a:xfrm>
          <a:prstGeom prst="ellipse">
            <a:avLst/>
          </a:prstGeom>
          <a:solidFill>
            <a:srgbClr val="E6C3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939B1C3-94FA-93C9-76DA-7F8461D07326}"/>
              </a:ext>
            </a:extLst>
          </p:cNvPr>
          <p:cNvSpPr txBox="1"/>
          <p:nvPr/>
        </p:nvSpPr>
        <p:spPr>
          <a:xfrm>
            <a:off x="3851843" y="2604844"/>
            <a:ext cx="74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85e8949</a:t>
            </a:r>
          </a:p>
        </p:txBody>
      </p: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74D052B7-53E2-5B21-2ABF-51E6C3740F7D}"/>
              </a:ext>
            </a:extLst>
          </p:cNvPr>
          <p:cNvCxnSpPr>
            <a:cxnSpLocks/>
            <a:endCxn id="11" idx="2"/>
          </p:cNvCxnSpPr>
          <p:nvPr/>
        </p:nvCxnSpPr>
        <p:spPr>
          <a:xfrm rot="5400000" flipH="1" flipV="1">
            <a:off x="2838496" y="3175286"/>
            <a:ext cx="1245870" cy="1048395"/>
          </a:xfrm>
          <a:prstGeom prst="bentConnector2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>
            <a:extLst>
              <a:ext uri="{FF2B5EF4-FFF2-40B4-BE49-F238E27FC236}">
                <a16:creationId xmlns:a16="http://schemas.microsoft.com/office/drawing/2014/main" id="{E0ABD0CA-C7AD-C196-1200-6E37F536C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879" y="5083511"/>
            <a:ext cx="1135192" cy="322002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10D811EB-73A4-0134-8CB1-853F2FD9BB1F}"/>
              </a:ext>
            </a:extLst>
          </p:cNvPr>
          <p:cNvSpPr/>
          <p:nvPr/>
        </p:nvSpPr>
        <p:spPr>
          <a:xfrm>
            <a:off x="4826097" y="4518043"/>
            <a:ext cx="475957" cy="475957"/>
          </a:xfrm>
          <a:prstGeom prst="ellipse">
            <a:avLst/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5765CCA4-E204-AB10-0994-878B7BD91EF1}"/>
              </a:ext>
            </a:extLst>
          </p:cNvPr>
          <p:cNvCxnSpPr>
            <a:cxnSpLocks/>
            <a:stCxn id="7" idx="6"/>
            <a:endCxn id="15" idx="2"/>
          </p:cNvCxnSpPr>
          <p:nvPr/>
        </p:nvCxnSpPr>
        <p:spPr>
          <a:xfrm>
            <a:off x="3175213" y="4756022"/>
            <a:ext cx="1650884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327BC38-2201-D734-23F7-4691D853F897}"/>
              </a:ext>
            </a:extLst>
          </p:cNvPr>
          <p:cNvSpPr txBox="1"/>
          <p:nvPr/>
        </p:nvSpPr>
        <p:spPr>
          <a:xfrm>
            <a:off x="4678228" y="4303368"/>
            <a:ext cx="74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6c02688</a:t>
            </a: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B1C6E519-C4EB-2F7E-5297-D244C027F5C1}"/>
              </a:ext>
            </a:extLst>
          </p:cNvPr>
          <p:cNvSpPr/>
          <p:nvPr/>
        </p:nvSpPr>
        <p:spPr>
          <a:xfrm>
            <a:off x="5950282" y="2838569"/>
            <a:ext cx="475957" cy="475957"/>
          </a:xfrm>
          <a:prstGeom prst="ellipse">
            <a:avLst/>
          </a:prstGeom>
          <a:solidFill>
            <a:srgbClr val="E6C3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1860BB4-2635-B111-F066-7B8ACA9465F4}"/>
              </a:ext>
            </a:extLst>
          </p:cNvPr>
          <p:cNvSpPr txBox="1"/>
          <p:nvPr/>
        </p:nvSpPr>
        <p:spPr>
          <a:xfrm>
            <a:off x="5816496" y="2604844"/>
            <a:ext cx="74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a518d60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D6005C3-6C9C-6BA5-FD6A-5E33CC7F5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851" y="3408820"/>
            <a:ext cx="1135192" cy="318247"/>
          </a:xfrm>
          <a:prstGeom prst="rect">
            <a:avLst/>
          </a:prstGeom>
        </p:spPr>
      </p:pic>
      <p:sp>
        <p:nvSpPr>
          <p:cNvPr id="21" name="箭號: 向上 20">
            <a:extLst>
              <a:ext uri="{FF2B5EF4-FFF2-40B4-BE49-F238E27FC236}">
                <a16:creationId xmlns:a16="http://schemas.microsoft.com/office/drawing/2014/main" id="{9F32F5CF-E3A6-8581-1B6E-6034BBA30ECE}"/>
              </a:ext>
            </a:extLst>
          </p:cNvPr>
          <p:cNvSpPr/>
          <p:nvPr/>
        </p:nvSpPr>
        <p:spPr>
          <a:xfrm rot="10800000" flipV="1">
            <a:off x="6062940" y="3309145"/>
            <a:ext cx="227013" cy="200407"/>
          </a:xfrm>
          <a:prstGeom prst="upArrow">
            <a:avLst>
              <a:gd name="adj1" fmla="val 50000"/>
              <a:gd name="adj2" fmla="val 63268"/>
            </a:avLst>
          </a:prstGeom>
          <a:solidFill>
            <a:srgbClr val="E6C3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C0A986C5-1EBF-A792-3EDA-4CF2CB4E290C}"/>
              </a:ext>
            </a:extLst>
          </p:cNvPr>
          <p:cNvCxnSpPr>
            <a:cxnSpLocks/>
          </p:cNvCxnSpPr>
          <p:nvPr/>
        </p:nvCxnSpPr>
        <p:spPr>
          <a:xfrm>
            <a:off x="4461586" y="3072865"/>
            <a:ext cx="1487625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AD547980-54A4-B28F-44AF-E15060908E64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5302054" y="4756022"/>
            <a:ext cx="2368843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99C9676B-5927-8937-B942-19B27C14F893}"/>
              </a:ext>
            </a:extLst>
          </p:cNvPr>
          <p:cNvCxnSpPr>
            <a:cxnSpLocks/>
            <a:stCxn id="18" idx="6"/>
            <a:endCxn id="39" idx="0"/>
          </p:cNvCxnSpPr>
          <p:nvPr/>
        </p:nvCxnSpPr>
        <p:spPr>
          <a:xfrm>
            <a:off x="6426239" y="3076548"/>
            <a:ext cx="1482636" cy="1226820"/>
          </a:xfrm>
          <a:prstGeom prst="bentConnector2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箭號: 向上 31">
            <a:extLst>
              <a:ext uri="{FF2B5EF4-FFF2-40B4-BE49-F238E27FC236}">
                <a16:creationId xmlns:a16="http://schemas.microsoft.com/office/drawing/2014/main" id="{F636E311-FAC9-5158-7BAE-FA8D3079344C}"/>
              </a:ext>
            </a:extLst>
          </p:cNvPr>
          <p:cNvSpPr/>
          <p:nvPr/>
        </p:nvSpPr>
        <p:spPr>
          <a:xfrm>
            <a:off x="7784051" y="4993772"/>
            <a:ext cx="227013" cy="179477"/>
          </a:xfrm>
          <a:prstGeom prst="upArrow">
            <a:avLst>
              <a:gd name="adj1" fmla="val 50000"/>
              <a:gd name="adj2" fmla="val 63268"/>
            </a:avLst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8C003461-6B6F-4999-CC04-78D798633E39}"/>
              </a:ext>
            </a:extLst>
          </p:cNvPr>
          <p:cNvSpPr/>
          <p:nvPr/>
        </p:nvSpPr>
        <p:spPr>
          <a:xfrm>
            <a:off x="7670897" y="4518043"/>
            <a:ext cx="475957" cy="475957"/>
          </a:xfrm>
          <a:prstGeom prst="ellipse">
            <a:avLst/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CDFCC85-235D-936E-A472-8077F02AAD89}"/>
              </a:ext>
            </a:extLst>
          </p:cNvPr>
          <p:cNvSpPr txBox="1"/>
          <p:nvPr/>
        </p:nvSpPr>
        <p:spPr>
          <a:xfrm>
            <a:off x="7537111" y="4303368"/>
            <a:ext cx="74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a5318ed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429FA7D-4DD7-7A70-6CCF-B783F97C5477}"/>
              </a:ext>
            </a:extLst>
          </p:cNvPr>
          <p:cNvSpPr txBox="1"/>
          <p:nvPr/>
        </p:nvSpPr>
        <p:spPr>
          <a:xfrm>
            <a:off x="747792" y="1259558"/>
            <a:ext cx="3847579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3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g</a:t>
            </a:r>
            <a:r>
              <a:rPr lang="en-US" altLang="zh-TW" sz="3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it checkout new</a:t>
            </a:r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EF043786-2066-6CBB-6387-D1B0EC1BD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0771" y="2242904"/>
            <a:ext cx="1135192" cy="323177"/>
          </a:xfrm>
          <a:prstGeom prst="rect">
            <a:avLst/>
          </a:prstGeom>
        </p:spPr>
      </p:pic>
      <p:sp>
        <p:nvSpPr>
          <p:cNvPr id="38" name="箭號: 向上 37">
            <a:extLst>
              <a:ext uri="{FF2B5EF4-FFF2-40B4-BE49-F238E27FC236}">
                <a16:creationId xmlns:a16="http://schemas.microsoft.com/office/drawing/2014/main" id="{700A3905-3DEE-CCB2-262F-95E62F50DCD8}"/>
              </a:ext>
            </a:extLst>
          </p:cNvPr>
          <p:cNvSpPr/>
          <p:nvPr/>
        </p:nvSpPr>
        <p:spPr>
          <a:xfrm flipV="1">
            <a:off x="4104860" y="2483206"/>
            <a:ext cx="227013" cy="165749"/>
          </a:xfrm>
          <a:prstGeom prst="upArrow">
            <a:avLst>
              <a:gd name="adj1" fmla="val 50000"/>
              <a:gd name="adj2" fmla="val 63268"/>
            </a:avLst>
          </a:prstGeom>
          <a:solidFill>
            <a:srgbClr val="9ABB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808D5357-E9CA-ED36-6320-CD46658B13A1}"/>
              </a:ext>
            </a:extLst>
          </p:cNvPr>
          <p:cNvGrpSpPr/>
          <p:nvPr/>
        </p:nvGrpSpPr>
        <p:grpSpPr>
          <a:xfrm>
            <a:off x="3135645" y="2424182"/>
            <a:ext cx="522061" cy="499757"/>
            <a:chOff x="361131" y="2089456"/>
            <a:chExt cx="522061" cy="499757"/>
          </a:xfrm>
        </p:grpSpPr>
        <p:pic>
          <p:nvPicPr>
            <p:cNvPr id="24" name="Picture 2" descr="Price tag - Free business icons">
              <a:extLst>
                <a:ext uri="{FF2B5EF4-FFF2-40B4-BE49-F238E27FC236}">
                  <a16:creationId xmlns:a16="http://schemas.microsoft.com/office/drawing/2014/main" id="{A32D139A-FEF1-BDA7-DF0D-773383B9FB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88936">
              <a:off x="371911" y="2089456"/>
              <a:ext cx="511281" cy="499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F19BDD6C-C79A-E089-4906-7E839F4ACBE8}"/>
                </a:ext>
              </a:extLst>
            </p:cNvPr>
            <p:cNvSpPr txBox="1"/>
            <p:nvPr/>
          </p:nvSpPr>
          <p:spPr>
            <a:xfrm rot="19331808">
              <a:off x="361131" y="2277768"/>
              <a:ext cx="418998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800" b="1" dirty="0">
                  <a:solidFill>
                    <a:schemeClr val="accent2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HEAD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0113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DB3C604-023D-DB70-EF23-AE1994813D94}"/>
              </a:ext>
            </a:extLst>
          </p:cNvPr>
          <p:cNvSpPr txBox="1"/>
          <p:nvPr/>
        </p:nvSpPr>
        <p:spPr>
          <a:xfrm>
            <a:off x="747792" y="491113"/>
            <a:ext cx="11317208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3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g</a:t>
            </a:r>
            <a:r>
              <a:rPr lang="en-US" altLang="zh-TW" sz="3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it branch –d feature</a:t>
            </a:r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00A14D5F-23ED-EC9A-BE42-EA5F6DD02898}"/>
              </a:ext>
            </a:extLst>
          </p:cNvPr>
          <p:cNvCxnSpPr>
            <a:cxnSpLocks/>
          </p:cNvCxnSpPr>
          <p:nvPr/>
        </p:nvCxnSpPr>
        <p:spPr>
          <a:xfrm>
            <a:off x="830736" y="4756805"/>
            <a:ext cx="10049933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橢圓 4">
            <a:extLst>
              <a:ext uri="{FF2B5EF4-FFF2-40B4-BE49-F238E27FC236}">
                <a16:creationId xmlns:a16="http://schemas.microsoft.com/office/drawing/2014/main" id="{FB843646-D676-06C0-BD13-3DEE96B01710}"/>
              </a:ext>
            </a:extLst>
          </p:cNvPr>
          <p:cNvSpPr/>
          <p:nvPr/>
        </p:nvSpPr>
        <p:spPr>
          <a:xfrm>
            <a:off x="1280696" y="4517815"/>
            <a:ext cx="475957" cy="475957"/>
          </a:xfrm>
          <a:prstGeom prst="ellipse">
            <a:avLst/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E41192C-A295-8FA4-FAFB-19D7A663F32E}"/>
              </a:ext>
            </a:extLst>
          </p:cNvPr>
          <p:cNvSpPr txBox="1"/>
          <p:nvPr/>
        </p:nvSpPr>
        <p:spPr>
          <a:xfrm>
            <a:off x="1145311" y="4303368"/>
            <a:ext cx="74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79a2ab7</a:t>
            </a: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46CA5B29-1C5B-2F59-07FF-7230B46396F1}"/>
              </a:ext>
            </a:extLst>
          </p:cNvPr>
          <p:cNvSpPr/>
          <p:nvPr/>
        </p:nvSpPr>
        <p:spPr>
          <a:xfrm>
            <a:off x="2699256" y="4518043"/>
            <a:ext cx="475957" cy="475957"/>
          </a:xfrm>
          <a:prstGeom prst="ellipse">
            <a:avLst/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30BF2D0E-191E-AE53-5757-8F6116ADDC80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757819" y="4756022"/>
            <a:ext cx="941437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F49456FA-EBEC-E8DD-FEE4-80BC1D5688F4}"/>
              </a:ext>
            </a:extLst>
          </p:cNvPr>
          <p:cNvSpPr txBox="1"/>
          <p:nvPr/>
        </p:nvSpPr>
        <p:spPr>
          <a:xfrm>
            <a:off x="2565470" y="4303368"/>
            <a:ext cx="74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fca1906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0F55956B-7363-A70D-5D97-7E0A9F76F0B0}"/>
              </a:ext>
            </a:extLst>
          </p:cNvPr>
          <p:cNvCxnSpPr>
            <a:cxnSpLocks/>
          </p:cNvCxnSpPr>
          <p:nvPr/>
        </p:nvCxnSpPr>
        <p:spPr>
          <a:xfrm>
            <a:off x="830736" y="3072865"/>
            <a:ext cx="10049933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橢圓 10">
            <a:extLst>
              <a:ext uri="{FF2B5EF4-FFF2-40B4-BE49-F238E27FC236}">
                <a16:creationId xmlns:a16="http://schemas.microsoft.com/office/drawing/2014/main" id="{8E261848-46AE-6EB3-448B-3676073E01F6}"/>
              </a:ext>
            </a:extLst>
          </p:cNvPr>
          <p:cNvSpPr/>
          <p:nvPr/>
        </p:nvSpPr>
        <p:spPr>
          <a:xfrm>
            <a:off x="3985629" y="2838569"/>
            <a:ext cx="475957" cy="475957"/>
          </a:xfrm>
          <a:prstGeom prst="ellipse">
            <a:avLst/>
          </a:prstGeom>
          <a:solidFill>
            <a:srgbClr val="E6C3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939B1C3-94FA-93C9-76DA-7F8461D07326}"/>
              </a:ext>
            </a:extLst>
          </p:cNvPr>
          <p:cNvSpPr txBox="1"/>
          <p:nvPr/>
        </p:nvSpPr>
        <p:spPr>
          <a:xfrm>
            <a:off x="3851843" y="2604844"/>
            <a:ext cx="74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85e8949</a:t>
            </a:r>
          </a:p>
        </p:txBody>
      </p: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74D052B7-53E2-5B21-2ABF-51E6C3740F7D}"/>
              </a:ext>
            </a:extLst>
          </p:cNvPr>
          <p:cNvCxnSpPr>
            <a:cxnSpLocks/>
            <a:endCxn id="11" idx="2"/>
          </p:cNvCxnSpPr>
          <p:nvPr/>
        </p:nvCxnSpPr>
        <p:spPr>
          <a:xfrm rot="5400000" flipH="1" flipV="1">
            <a:off x="2838496" y="3175286"/>
            <a:ext cx="1245870" cy="1048395"/>
          </a:xfrm>
          <a:prstGeom prst="bentConnector2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>
            <a:extLst>
              <a:ext uri="{FF2B5EF4-FFF2-40B4-BE49-F238E27FC236}">
                <a16:creationId xmlns:a16="http://schemas.microsoft.com/office/drawing/2014/main" id="{E0ABD0CA-C7AD-C196-1200-6E37F536C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879" y="5083511"/>
            <a:ext cx="1135192" cy="322002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10D811EB-73A4-0134-8CB1-853F2FD9BB1F}"/>
              </a:ext>
            </a:extLst>
          </p:cNvPr>
          <p:cNvSpPr/>
          <p:nvPr/>
        </p:nvSpPr>
        <p:spPr>
          <a:xfrm>
            <a:off x="4826097" y="4518043"/>
            <a:ext cx="475957" cy="475957"/>
          </a:xfrm>
          <a:prstGeom prst="ellipse">
            <a:avLst/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5765CCA4-E204-AB10-0994-878B7BD91EF1}"/>
              </a:ext>
            </a:extLst>
          </p:cNvPr>
          <p:cNvCxnSpPr>
            <a:cxnSpLocks/>
            <a:stCxn id="7" idx="6"/>
            <a:endCxn id="15" idx="2"/>
          </p:cNvCxnSpPr>
          <p:nvPr/>
        </p:nvCxnSpPr>
        <p:spPr>
          <a:xfrm>
            <a:off x="3175213" y="4756022"/>
            <a:ext cx="1650884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327BC38-2201-D734-23F7-4691D853F897}"/>
              </a:ext>
            </a:extLst>
          </p:cNvPr>
          <p:cNvSpPr txBox="1"/>
          <p:nvPr/>
        </p:nvSpPr>
        <p:spPr>
          <a:xfrm>
            <a:off x="4678228" y="4303368"/>
            <a:ext cx="74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6c02688</a:t>
            </a: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B1C6E519-C4EB-2F7E-5297-D244C027F5C1}"/>
              </a:ext>
            </a:extLst>
          </p:cNvPr>
          <p:cNvSpPr/>
          <p:nvPr/>
        </p:nvSpPr>
        <p:spPr>
          <a:xfrm>
            <a:off x="5950282" y="2838569"/>
            <a:ext cx="475957" cy="475957"/>
          </a:xfrm>
          <a:prstGeom prst="ellipse">
            <a:avLst/>
          </a:prstGeom>
          <a:solidFill>
            <a:srgbClr val="E6C3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1860BB4-2635-B111-F066-7B8ACA9465F4}"/>
              </a:ext>
            </a:extLst>
          </p:cNvPr>
          <p:cNvSpPr txBox="1"/>
          <p:nvPr/>
        </p:nvSpPr>
        <p:spPr>
          <a:xfrm>
            <a:off x="5816496" y="2604844"/>
            <a:ext cx="74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a518d60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D6005C3-6C9C-6BA5-FD6A-5E33CC7F5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851" y="3408820"/>
            <a:ext cx="1135192" cy="318247"/>
          </a:xfrm>
          <a:prstGeom prst="rect">
            <a:avLst/>
          </a:prstGeom>
        </p:spPr>
      </p:pic>
      <p:sp>
        <p:nvSpPr>
          <p:cNvPr id="21" name="箭號: 向上 20">
            <a:extLst>
              <a:ext uri="{FF2B5EF4-FFF2-40B4-BE49-F238E27FC236}">
                <a16:creationId xmlns:a16="http://schemas.microsoft.com/office/drawing/2014/main" id="{9F32F5CF-E3A6-8581-1B6E-6034BBA30ECE}"/>
              </a:ext>
            </a:extLst>
          </p:cNvPr>
          <p:cNvSpPr/>
          <p:nvPr/>
        </p:nvSpPr>
        <p:spPr>
          <a:xfrm rot="10800000" flipV="1">
            <a:off x="6062940" y="3309145"/>
            <a:ext cx="227013" cy="200407"/>
          </a:xfrm>
          <a:prstGeom prst="upArrow">
            <a:avLst>
              <a:gd name="adj1" fmla="val 50000"/>
              <a:gd name="adj2" fmla="val 63268"/>
            </a:avLst>
          </a:prstGeom>
          <a:solidFill>
            <a:srgbClr val="E6C3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C0A986C5-1EBF-A792-3EDA-4CF2CB4E290C}"/>
              </a:ext>
            </a:extLst>
          </p:cNvPr>
          <p:cNvCxnSpPr>
            <a:cxnSpLocks/>
          </p:cNvCxnSpPr>
          <p:nvPr/>
        </p:nvCxnSpPr>
        <p:spPr>
          <a:xfrm>
            <a:off x="4461586" y="3072865"/>
            <a:ext cx="1487625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AD547980-54A4-B28F-44AF-E15060908E64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5302054" y="4756022"/>
            <a:ext cx="2368843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99C9676B-5927-8937-B942-19B27C14F893}"/>
              </a:ext>
            </a:extLst>
          </p:cNvPr>
          <p:cNvCxnSpPr>
            <a:cxnSpLocks/>
            <a:stCxn id="18" idx="6"/>
            <a:endCxn id="39" idx="0"/>
          </p:cNvCxnSpPr>
          <p:nvPr/>
        </p:nvCxnSpPr>
        <p:spPr>
          <a:xfrm>
            <a:off x="6426239" y="3076548"/>
            <a:ext cx="1482636" cy="1226820"/>
          </a:xfrm>
          <a:prstGeom prst="bentConnector2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箭號: 向上 31">
            <a:extLst>
              <a:ext uri="{FF2B5EF4-FFF2-40B4-BE49-F238E27FC236}">
                <a16:creationId xmlns:a16="http://schemas.microsoft.com/office/drawing/2014/main" id="{F636E311-FAC9-5158-7BAE-FA8D3079344C}"/>
              </a:ext>
            </a:extLst>
          </p:cNvPr>
          <p:cNvSpPr/>
          <p:nvPr/>
        </p:nvSpPr>
        <p:spPr>
          <a:xfrm>
            <a:off x="7784051" y="4993772"/>
            <a:ext cx="227013" cy="179477"/>
          </a:xfrm>
          <a:prstGeom prst="upArrow">
            <a:avLst>
              <a:gd name="adj1" fmla="val 50000"/>
              <a:gd name="adj2" fmla="val 63268"/>
            </a:avLst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8C003461-6B6F-4999-CC04-78D798633E39}"/>
              </a:ext>
            </a:extLst>
          </p:cNvPr>
          <p:cNvSpPr/>
          <p:nvPr/>
        </p:nvSpPr>
        <p:spPr>
          <a:xfrm>
            <a:off x="7670897" y="4518043"/>
            <a:ext cx="475957" cy="475957"/>
          </a:xfrm>
          <a:prstGeom prst="ellipse">
            <a:avLst/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CDFCC85-235D-936E-A472-8077F02AAD89}"/>
              </a:ext>
            </a:extLst>
          </p:cNvPr>
          <p:cNvSpPr txBox="1"/>
          <p:nvPr/>
        </p:nvSpPr>
        <p:spPr>
          <a:xfrm>
            <a:off x="7537111" y="4303368"/>
            <a:ext cx="74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a5318ed</a:t>
            </a:r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EF043786-2066-6CBB-6387-D1B0EC1BD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0771" y="2242904"/>
            <a:ext cx="1135192" cy="323177"/>
          </a:xfrm>
          <a:prstGeom prst="rect">
            <a:avLst/>
          </a:prstGeom>
        </p:spPr>
      </p:pic>
      <p:sp>
        <p:nvSpPr>
          <p:cNvPr id="38" name="箭號: 向上 37">
            <a:extLst>
              <a:ext uri="{FF2B5EF4-FFF2-40B4-BE49-F238E27FC236}">
                <a16:creationId xmlns:a16="http://schemas.microsoft.com/office/drawing/2014/main" id="{700A3905-3DEE-CCB2-262F-95E62F50DCD8}"/>
              </a:ext>
            </a:extLst>
          </p:cNvPr>
          <p:cNvSpPr/>
          <p:nvPr/>
        </p:nvSpPr>
        <p:spPr>
          <a:xfrm flipV="1">
            <a:off x="4104860" y="2483206"/>
            <a:ext cx="227013" cy="165749"/>
          </a:xfrm>
          <a:prstGeom prst="upArrow">
            <a:avLst>
              <a:gd name="adj1" fmla="val 50000"/>
              <a:gd name="adj2" fmla="val 63268"/>
            </a:avLst>
          </a:prstGeom>
          <a:solidFill>
            <a:srgbClr val="9ABB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808D5357-E9CA-ED36-6320-CD46658B13A1}"/>
              </a:ext>
            </a:extLst>
          </p:cNvPr>
          <p:cNvGrpSpPr/>
          <p:nvPr/>
        </p:nvGrpSpPr>
        <p:grpSpPr>
          <a:xfrm>
            <a:off x="3135645" y="2424182"/>
            <a:ext cx="522061" cy="499757"/>
            <a:chOff x="361131" y="2089456"/>
            <a:chExt cx="522061" cy="499757"/>
          </a:xfrm>
        </p:grpSpPr>
        <p:pic>
          <p:nvPicPr>
            <p:cNvPr id="24" name="Picture 2" descr="Price tag - Free business icons">
              <a:extLst>
                <a:ext uri="{FF2B5EF4-FFF2-40B4-BE49-F238E27FC236}">
                  <a16:creationId xmlns:a16="http://schemas.microsoft.com/office/drawing/2014/main" id="{A32D139A-FEF1-BDA7-DF0D-773383B9FB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88936">
              <a:off x="371911" y="2089456"/>
              <a:ext cx="511281" cy="499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F19BDD6C-C79A-E089-4906-7E839F4ACBE8}"/>
                </a:ext>
              </a:extLst>
            </p:cNvPr>
            <p:cNvSpPr txBox="1"/>
            <p:nvPr/>
          </p:nvSpPr>
          <p:spPr>
            <a:xfrm rot="19331808">
              <a:off x="361131" y="2277768"/>
              <a:ext cx="418998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800" b="1" dirty="0">
                  <a:solidFill>
                    <a:schemeClr val="accent2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HEAD</a:t>
              </a:r>
            </a:p>
          </p:txBody>
        </p:sp>
      </p:grp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21A05D41-5BE6-0A0E-2799-E37D1FBFCE3C}"/>
              </a:ext>
            </a:extLst>
          </p:cNvPr>
          <p:cNvCxnSpPr>
            <a:cxnSpLocks/>
          </p:cNvCxnSpPr>
          <p:nvPr/>
        </p:nvCxnSpPr>
        <p:spPr>
          <a:xfrm flipV="1">
            <a:off x="5524686" y="3408820"/>
            <a:ext cx="1253387" cy="342900"/>
          </a:xfrm>
          <a:prstGeom prst="line">
            <a:avLst/>
          </a:prstGeom>
          <a:ln w="57150">
            <a:solidFill>
              <a:srgbClr val="F050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D24EC07F-A906-F1D9-B487-2D647B326B3B}"/>
              </a:ext>
            </a:extLst>
          </p:cNvPr>
          <p:cNvCxnSpPr>
            <a:cxnSpLocks/>
          </p:cNvCxnSpPr>
          <p:nvPr/>
        </p:nvCxnSpPr>
        <p:spPr>
          <a:xfrm>
            <a:off x="5541236" y="3413096"/>
            <a:ext cx="1236837" cy="319566"/>
          </a:xfrm>
          <a:prstGeom prst="line">
            <a:avLst/>
          </a:prstGeom>
          <a:ln w="57150">
            <a:solidFill>
              <a:srgbClr val="F050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2004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柱形 3">
            <a:extLst>
              <a:ext uri="{FF2B5EF4-FFF2-40B4-BE49-F238E27FC236}">
                <a16:creationId xmlns:a16="http://schemas.microsoft.com/office/drawing/2014/main" id="{6E354E72-9F98-E2C9-D35C-D7BE842BA457}"/>
              </a:ext>
            </a:extLst>
          </p:cNvPr>
          <p:cNvSpPr/>
          <p:nvPr/>
        </p:nvSpPr>
        <p:spPr>
          <a:xfrm>
            <a:off x="4034264" y="4541162"/>
            <a:ext cx="2156059" cy="1241659"/>
          </a:xfrm>
          <a:prstGeom prst="can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存放庫 </a:t>
            </a:r>
            <a:r>
              <a:rPr lang="en-US" altLang="zh-TW" sz="2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(</a:t>
            </a:r>
            <a:r>
              <a:rPr lang="zh-TW" altLang="en-US" sz="2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本地</a:t>
            </a:r>
            <a:r>
              <a:rPr lang="en-US" altLang="zh-TW" sz="2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)</a:t>
            </a:r>
            <a:br>
              <a:rPr lang="en-US" altLang="zh-TW" sz="2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</a:br>
            <a:r>
              <a:rPr lang="en-US" altLang="zh-TW" sz="14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Repository</a:t>
            </a:r>
            <a:endParaRPr lang="zh-TW" altLang="en-US" sz="1400" dirty="0"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sp>
        <p:nvSpPr>
          <p:cNvPr id="5" name="圓柱形 4">
            <a:extLst>
              <a:ext uri="{FF2B5EF4-FFF2-40B4-BE49-F238E27FC236}">
                <a16:creationId xmlns:a16="http://schemas.microsoft.com/office/drawing/2014/main" id="{EC5AA82D-56CF-F686-646F-046F0BE2D63E}"/>
              </a:ext>
            </a:extLst>
          </p:cNvPr>
          <p:cNvSpPr/>
          <p:nvPr/>
        </p:nvSpPr>
        <p:spPr>
          <a:xfrm>
            <a:off x="4034264" y="1313847"/>
            <a:ext cx="2156059" cy="1241659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存放庫 </a:t>
            </a:r>
            <a:r>
              <a:rPr lang="en-US" altLang="zh-TW" sz="2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(</a:t>
            </a:r>
            <a:r>
              <a:rPr lang="zh-TW" altLang="en-US" sz="2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遠端</a:t>
            </a:r>
            <a:r>
              <a:rPr lang="en-US" altLang="zh-TW" sz="2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)</a:t>
            </a:r>
            <a:br>
              <a:rPr lang="en-US" altLang="zh-TW" sz="2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</a:br>
            <a:r>
              <a:rPr lang="en-US" altLang="zh-TW" sz="14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Remote</a:t>
            </a:r>
            <a:endParaRPr lang="zh-TW" altLang="en-US" sz="1400" dirty="0"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24F8436E-D64A-AF0A-6283-C40DD91C7B98}"/>
              </a:ext>
            </a:extLst>
          </p:cNvPr>
          <p:cNvSpPr/>
          <p:nvPr/>
        </p:nvSpPr>
        <p:spPr>
          <a:xfrm>
            <a:off x="4443427" y="3262230"/>
            <a:ext cx="1337734" cy="475956"/>
          </a:xfrm>
          <a:prstGeom prst="roundRect">
            <a:avLst>
              <a:gd name="adj" fmla="val 6702"/>
            </a:avLst>
          </a:prstGeom>
          <a:solidFill>
            <a:srgbClr val="E6C3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/>
              <a:t>origin</a:t>
            </a:r>
            <a:endParaRPr lang="zh-TW" altLang="en-US" sz="2800" b="1" dirty="0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2E8C0AD2-2698-FD4A-8A87-94B517C45CF4}"/>
              </a:ext>
            </a:extLst>
          </p:cNvPr>
          <p:cNvSpPr txBox="1"/>
          <p:nvPr/>
        </p:nvSpPr>
        <p:spPr>
          <a:xfrm>
            <a:off x="3581876" y="1052237"/>
            <a:ext cx="306083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https://github.com/ZS-Yang-TW/git_practice</a:t>
            </a:r>
          </a:p>
        </p:txBody>
      </p: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936F8F70-90C7-52D9-E5B8-9B331D02BAA5}"/>
              </a:ext>
            </a:extLst>
          </p:cNvPr>
          <p:cNvCxnSpPr>
            <a:cxnSpLocks/>
            <a:stCxn id="4" idx="1"/>
            <a:endCxn id="12" idx="2"/>
          </p:cNvCxnSpPr>
          <p:nvPr/>
        </p:nvCxnSpPr>
        <p:spPr>
          <a:xfrm flipV="1">
            <a:off x="5112294" y="3738186"/>
            <a:ext cx="0" cy="802976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6E1B810E-4846-011D-E8BB-BB98786F9400}"/>
              </a:ext>
            </a:extLst>
          </p:cNvPr>
          <p:cNvCxnSpPr>
            <a:cxnSpLocks/>
            <a:stCxn id="12" idx="0"/>
            <a:endCxn id="5" idx="3"/>
          </p:cNvCxnSpPr>
          <p:nvPr/>
        </p:nvCxnSpPr>
        <p:spPr>
          <a:xfrm flipV="1">
            <a:off x="5112294" y="2555506"/>
            <a:ext cx="0" cy="706724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5E0796E6-241E-DF95-E246-224D49B6BB8A}"/>
              </a:ext>
            </a:extLst>
          </p:cNvPr>
          <p:cNvSpPr txBox="1"/>
          <p:nvPr/>
        </p:nvSpPr>
        <p:spPr>
          <a:xfrm>
            <a:off x="2773772" y="3261132"/>
            <a:ext cx="166965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遠端代稱</a:t>
            </a:r>
          </a:p>
        </p:txBody>
      </p:sp>
      <p:sp>
        <p:nvSpPr>
          <p:cNvPr id="75" name="橢圓 74">
            <a:extLst>
              <a:ext uri="{FF2B5EF4-FFF2-40B4-BE49-F238E27FC236}">
                <a16:creationId xmlns:a16="http://schemas.microsoft.com/office/drawing/2014/main" id="{F2DF2D51-9C44-3D76-BAE3-8235FA8B5C81}"/>
              </a:ext>
            </a:extLst>
          </p:cNvPr>
          <p:cNvSpPr/>
          <p:nvPr/>
        </p:nvSpPr>
        <p:spPr>
          <a:xfrm>
            <a:off x="8628310" y="1767423"/>
            <a:ext cx="475957" cy="47595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74D854E1-D53F-FF0B-09FE-D24D8ECCF3E4}"/>
              </a:ext>
            </a:extLst>
          </p:cNvPr>
          <p:cNvSpPr txBox="1"/>
          <p:nvPr/>
        </p:nvSpPr>
        <p:spPr>
          <a:xfrm>
            <a:off x="8492925" y="1552976"/>
            <a:ext cx="74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79a2ab7</a:t>
            </a:r>
          </a:p>
        </p:txBody>
      </p:sp>
      <p:sp>
        <p:nvSpPr>
          <p:cNvPr id="77" name="橢圓 76">
            <a:extLst>
              <a:ext uri="{FF2B5EF4-FFF2-40B4-BE49-F238E27FC236}">
                <a16:creationId xmlns:a16="http://schemas.microsoft.com/office/drawing/2014/main" id="{90C8C214-7486-330A-6F8F-3BAA1976619E}"/>
              </a:ext>
            </a:extLst>
          </p:cNvPr>
          <p:cNvSpPr/>
          <p:nvPr/>
        </p:nvSpPr>
        <p:spPr>
          <a:xfrm>
            <a:off x="7638470" y="1786701"/>
            <a:ext cx="475957" cy="47595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C0038175-3C67-13D3-60C6-6C8389F1C19E}"/>
              </a:ext>
            </a:extLst>
          </p:cNvPr>
          <p:cNvSpPr txBox="1"/>
          <p:nvPr/>
        </p:nvSpPr>
        <p:spPr>
          <a:xfrm>
            <a:off x="7504684" y="1552976"/>
            <a:ext cx="743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85e8949</a:t>
            </a:r>
          </a:p>
        </p:txBody>
      </p:sp>
      <p:cxnSp>
        <p:nvCxnSpPr>
          <p:cNvPr id="79" name="直線單箭頭接點 78">
            <a:extLst>
              <a:ext uri="{FF2B5EF4-FFF2-40B4-BE49-F238E27FC236}">
                <a16:creationId xmlns:a16="http://schemas.microsoft.com/office/drawing/2014/main" id="{E5267B0B-57EF-AD8B-040C-92E1D7A7B9E2}"/>
              </a:ext>
            </a:extLst>
          </p:cNvPr>
          <p:cNvCxnSpPr>
            <a:cxnSpLocks/>
            <a:stCxn id="77" idx="4"/>
            <a:endCxn id="88" idx="0"/>
          </p:cNvCxnSpPr>
          <p:nvPr/>
        </p:nvCxnSpPr>
        <p:spPr>
          <a:xfrm flipH="1">
            <a:off x="7876448" y="2262658"/>
            <a:ext cx="1" cy="2423376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橢圓 87">
            <a:extLst>
              <a:ext uri="{FF2B5EF4-FFF2-40B4-BE49-F238E27FC236}">
                <a16:creationId xmlns:a16="http://schemas.microsoft.com/office/drawing/2014/main" id="{5800BA99-FC9D-1D4C-B7D3-88523A512A3B}"/>
              </a:ext>
            </a:extLst>
          </p:cNvPr>
          <p:cNvSpPr/>
          <p:nvPr/>
        </p:nvSpPr>
        <p:spPr>
          <a:xfrm>
            <a:off x="7638469" y="4686034"/>
            <a:ext cx="475957" cy="475957"/>
          </a:xfrm>
          <a:prstGeom prst="ellipse">
            <a:avLst/>
          </a:prstGeom>
          <a:noFill/>
          <a:ln w="38100">
            <a:solidFill>
              <a:srgbClr val="F4B183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EC1B5043-5647-0BCB-C665-0B52905FBAF4}"/>
              </a:ext>
            </a:extLst>
          </p:cNvPr>
          <p:cNvSpPr txBox="1"/>
          <p:nvPr/>
        </p:nvSpPr>
        <p:spPr>
          <a:xfrm>
            <a:off x="7279257" y="5211387"/>
            <a:ext cx="11943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FETCH_HEAD</a:t>
            </a:r>
          </a:p>
        </p:txBody>
      </p:sp>
      <p:sp>
        <p:nvSpPr>
          <p:cNvPr id="95" name="矩形: 圓角 94">
            <a:extLst>
              <a:ext uri="{FF2B5EF4-FFF2-40B4-BE49-F238E27FC236}">
                <a16:creationId xmlns:a16="http://schemas.microsoft.com/office/drawing/2014/main" id="{7FA7E6BB-5E9D-78D9-6286-07B470069C28}"/>
              </a:ext>
            </a:extLst>
          </p:cNvPr>
          <p:cNvSpPr/>
          <p:nvPr/>
        </p:nvSpPr>
        <p:spPr>
          <a:xfrm>
            <a:off x="7504684" y="1149895"/>
            <a:ext cx="743528" cy="321698"/>
          </a:xfrm>
          <a:prstGeom prst="roundRect">
            <a:avLst>
              <a:gd name="adj" fmla="val 6702"/>
            </a:avLst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/>
              <a:t>main</a:t>
            </a:r>
            <a:endParaRPr lang="zh-TW" altLang="en-US" sz="2000" b="1" dirty="0"/>
          </a:p>
        </p:txBody>
      </p:sp>
      <p:sp>
        <p:nvSpPr>
          <p:cNvPr id="96" name="矩形: 圓角 95">
            <a:extLst>
              <a:ext uri="{FF2B5EF4-FFF2-40B4-BE49-F238E27FC236}">
                <a16:creationId xmlns:a16="http://schemas.microsoft.com/office/drawing/2014/main" id="{E0DAD047-B97B-8B7F-629B-54C6CD1641C3}"/>
              </a:ext>
            </a:extLst>
          </p:cNvPr>
          <p:cNvSpPr/>
          <p:nvPr/>
        </p:nvSpPr>
        <p:spPr>
          <a:xfrm>
            <a:off x="8492925" y="1149895"/>
            <a:ext cx="743528" cy="321698"/>
          </a:xfrm>
          <a:prstGeom prst="roundRect">
            <a:avLst>
              <a:gd name="adj" fmla="val 670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/>
              <a:t>dev</a:t>
            </a:r>
            <a:endParaRPr lang="zh-TW" altLang="en-US" sz="2000" b="1" dirty="0"/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0C9F9D24-9713-0C1A-B864-6EECAB208E24}"/>
              </a:ext>
            </a:extLst>
          </p:cNvPr>
          <p:cNvSpPr txBox="1"/>
          <p:nvPr/>
        </p:nvSpPr>
        <p:spPr>
          <a:xfrm>
            <a:off x="7566798" y="510531"/>
            <a:ext cx="166965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遠端分支</a:t>
            </a:r>
          </a:p>
        </p:txBody>
      </p:sp>
    </p:spTree>
    <p:extLst>
      <p:ext uri="{BB962C8B-B14F-4D97-AF65-F5344CB8AC3E}">
        <p14:creationId xmlns:p14="http://schemas.microsoft.com/office/powerpoint/2010/main" val="391974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9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柱形 3">
            <a:extLst>
              <a:ext uri="{FF2B5EF4-FFF2-40B4-BE49-F238E27FC236}">
                <a16:creationId xmlns:a16="http://schemas.microsoft.com/office/drawing/2014/main" id="{6E354E72-9F98-E2C9-D35C-D7BE842BA457}"/>
              </a:ext>
            </a:extLst>
          </p:cNvPr>
          <p:cNvSpPr/>
          <p:nvPr/>
        </p:nvSpPr>
        <p:spPr>
          <a:xfrm>
            <a:off x="231004" y="4329408"/>
            <a:ext cx="2156059" cy="1241659"/>
          </a:xfrm>
          <a:prstGeom prst="can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存放庫 </a:t>
            </a:r>
            <a:r>
              <a:rPr lang="en-US" altLang="zh-TW" sz="2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(</a:t>
            </a:r>
            <a:r>
              <a:rPr lang="zh-TW" altLang="en-US" sz="2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本地</a:t>
            </a:r>
            <a:r>
              <a:rPr lang="en-US" altLang="zh-TW" sz="2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)</a:t>
            </a:r>
            <a:br>
              <a:rPr lang="en-US" altLang="zh-TW" sz="2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</a:br>
            <a:r>
              <a:rPr lang="en-US" altLang="zh-TW" sz="14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Repository</a:t>
            </a:r>
            <a:endParaRPr lang="zh-TW" altLang="en-US" sz="1400" dirty="0"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sp>
        <p:nvSpPr>
          <p:cNvPr id="5" name="圓柱形 4">
            <a:extLst>
              <a:ext uri="{FF2B5EF4-FFF2-40B4-BE49-F238E27FC236}">
                <a16:creationId xmlns:a16="http://schemas.microsoft.com/office/drawing/2014/main" id="{EC5AA82D-56CF-F686-646F-046F0BE2D63E}"/>
              </a:ext>
            </a:extLst>
          </p:cNvPr>
          <p:cNvSpPr/>
          <p:nvPr/>
        </p:nvSpPr>
        <p:spPr>
          <a:xfrm>
            <a:off x="3346146" y="409073"/>
            <a:ext cx="2156059" cy="1241659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存放庫 </a:t>
            </a:r>
            <a:r>
              <a:rPr lang="en-US" altLang="zh-TW" sz="2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(</a:t>
            </a:r>
            <a:r>
              <a:rPr lang="zh-TW" altLang="en-US" sz="2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遠端</a:t>
            </a:r>
            <a:r>
              <a:rPr lang="en-US" altLang="zh-TW" sz="2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)</a:t>
            </a:r>
            <a:br>
              <a:rPr lang="en-US" altLang="zh-TW" sz="2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</a:br>
            <a:r>
              <a:rPr lang="en-US" altLang="zh-TW" sz="14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Remote</a:t>
            </a:r>
            <a:endParaRPr lang="zh-TW" altLang="en-US" sz="1400" dirty="0"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24F8436E-D64A-AF0A-6283-C40DD91C7B98}"/>
              </a:ext>
            </a:extLst>
          </p:cNvPr>
          <p:cNvSpPr/>
          <p:nvPr/>
        </p:nvSpPr>
        <p:spPr>
          <a:xfrm>
            <a:off x="1844605" y="2494513"/>
            <a:ext cx="1337734" cy="475956"/>
          </a:xfrm>
          <a:prstGeom prst="roundRect">
            <a:avLst>
              <a:gd name="adj" fmla="val 6702"/>
            </a:avLst>
          </a:prstGeom>
          <a:solidFill>
            <a:srgbClr val="E6C3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/>
              <a:t>origin</a:t>
            </a:r>
            <a:endParaRPr lang="zh-TW" altLang="en-US" sz="2800" b="1" dirty="0"/>
          </a:p>
        </p:txBody>
      </p: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F268EE7C-0628-EB3A-76E3-1262DE138E33}"/>
              </a:ext>
            </a:extLst>
          </p:cNvPr>
          <p:cNvCxnSpPr>
            <a:cxnSpLocks/>
            <a:stCxn id="4" idx="1"/>
            <a:endCxn id="12" idx="2"/>
          </p:cNvCxnSpPr>
          <p:nvPr/>
        </p:nvCxnSpPr>
        <p:spPr>
          <a:xfrm rot="5400000" flipH="1" flipV="1">
            <a:off x="1231784" y="3047720"/>
            <a:ext cx="1358939" cy="1204438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EF4B77F0-2D05-0061-BB35-C85AB18E698A}"/>
              </a:ext>
            </a:extLst>
          </p:cNvPr>
          <p:cNvCxnSpPr>
            <a:cxnSpLocks/>
            <a:stCxn id="12" idx="0"/>
            <a:endCxn id="5" idx="3"/>
          </p:cNvCxnSpPr>
          <p:nvPr/>
        </p:nvCxnSpPr>
        <p:spPr>
          <a:xfrm rot="5400000" flipH="1" flipV="1">
            <a:off x="3046934" y="1117271"/>
            <a:ext cx="843781" cy="1910704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61945F3B-D212-3E3A-A25C-30E47C6A9FA5}"/>
              </a:ext>
            </a:extLst>
          </p:cNvPr>
          <p:cNvSpPr/>
          <p:nvPr/>
        </p:nvSpPr>
        <p:spPr>
          <a:xfrm>
            <a:off x="4674432" y="2494513"/>
            <a:ext cx="1337734" cy="475956"/>
          </a:xfrm>
          <a:prstGeom prst="roundRect">
            <a:avLst>
              <a:gd name="adj" fmla="val 6702"/>
            </a:avLst>
          </a:prstGeom>
          <a:solidFill>
            <a:srgbClr val="F050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/>
              <a:t>steven</a:t>
            </a:r>
            <a:endParaRPr lang="zh-TW" altLang="en-US" sz="2800" b="1" dirty="0"/>
          </a:p>
        </p:txBody>
      </p:sp>
      <p:sp>
        <p:nvSpPr>
          <p:cNvPr id="34" name="圓柱形 33">
            <a:extLst>
              <a:ext uri="{FF2B5EF4-FFF2-40B4-BE49-F238E27FC236}">
                <a16:creationId xmlns:a16="http://schemas.microsoft.com/office/drawing/2014/main" id="{9AA213FB-2D1C-6F64-0893-841B0EB5EC95}"/>
              </a:ext>
            </a:extLst>
          </p:cNvPr>
          <p:cNvSpPr/>
          <p:nvPr/>
        </p:nvSpPr>
        <p:spPr>
          <a:xfrm>
            <a:off x="6243350" y="409073"/>
            <a:ext cx="2156059" cy="1241659"/>
          </a:xfrm>
          <a:prstGeom prst="can">
            <a:avLst/>
          </a:prstGeom>
          <a:solidFill>
            <a:srgbClr val="F050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存放庫 </a:t>
            </a:r>
            <a:r>
              <a:rPr lang="en-US" altLang="zh-TW" sz="2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(</a:t>
            </a:r>
            <a:r>
              <a:rPr lang="zh-TW" altLang="en-US" sz="2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遠端</a:t>
            </a:r>
            <a:r>
              <a:rPr lang="en-US" altLang="zh-TW" sz="2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)</a:t>
            </a:r>
            <a:br>
              <a:rPr lang="en-US" altLang="zh-TW" sz="2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</a:br>
            <a:r>
              <a:rPr lang="en-US" altLang="zh-TW" sz="14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Remote</a:t>
            </a:r>
            <a:endParaRPr lang="zh-TW" altLang="en-US" sz="1400" dirty="0"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id="{62B40673-295C-1E09-1679-45D2FF564876}"/>
              </a:ext>
            </a:extLst>
          </p:cNvPr>
          <p:cNvCxnSpPr>
            <a:cxnSpLocks/>
            <a:stCxn id="4" idx="1"/>
            <a:endCxn id="32" idx="2"/>
          </p:cNvCxnSpPr>
          <p:nvPr/>
        </p:nvCxnSpPr>
        <p:spPr>
          <a:xfrm rot="5400000" flipH="1" flipV="1">
            <a:off x="2646697" y="1632807"/>
            <a:ext cx="1358939" cy="4034265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接點: 肘形 37">
            <a:extLst>
              <a:ext uri="{FF2B5EF4-FFF2-40B4-BE49-F238E27FC236}">
                <a16:creationId xmlns:a16="http://schemas.microsoft.com/office/drawing/2014/main" id="{EF840A13-96A3-87A6-890E-974E352E1943}"/>
              </a:ext>
            </a:extLst>
          </p:cNvPr>
          <p:cNvCxnSpPr>
            <a:cxnSpLocks/>
            <a:stCxn id="32" idx="0"/>
            <a:endCxn id="34" idx="3"/>
          </p:cNvCxnSpPr>
          <p:nvPr/>
        </p:nvCxnSpPr>
        <p:spPr>
          <a:xfrm rot="5400000" flipH="1" flipV="1">
            <a:off x="5910449" y="1083583"/>
            <a:ext cx="843781" cy="1978081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圓柱形 43">
            <a:extLst>
              <a:ext uri="{FF2B5EF4-FFF2-40B4-BE49-F238E27FC236}">
                <a16:creationId xmlns:a16="http://schemas.microsoft.com/office/drawing/2014/main" id="{FD299F0B-9E55-88B7-F952-FC89B18D8BFE}"/>
              </a:ext>
            </a:extLst>
          </p:cNvPr>
          <p:cNvSpPr/>
          <p:nvPr/>
        </p:nvSpPr>
        <p:spPr>
          <a:xfrm>
            <a:off x="9275308" y="409073"/>
            <a:ext cx="2156059" cy="1241659"/>
          </a:xfrm>
          <a:prstGeom prst="can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存放庫 </a:t>
            </a:r>
            <a:r>
              <a:rPr lang="en-US" altLang="zh-TW" sz="2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(</a:t>
            </a:r>
            <a:r>
              <a:rPr lang="zh-TW" altLang="en-US" sz="2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遠端</a:t>
            </a:r>
            <a:r>
              <a:rPr lang="en-US" altLang="zh-TW" sz="2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)</a:t>
            </a:r>
            <a:br>
              <a:rPr lang="en-US" altLang="zh-TW" sz="2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</a:br>
            <a:r>
              <a:rPr lang="en-US" altLang="zh-TW" sz="14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Remote</a:t>
            </a:r>
            <a:endParaRPr lang="zh-TW" altLang="en-US" sz="1400" dirty="0"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219359CB-D183-5BD3-94D3-8424FC893C6F}"/>
              </a:ext>
            </a:extLst>
          </p:cNvPr>
          <p:cNvSpPr/>
          <p:nvPr/>
        </p:nvSpPr>
        <p:spPr>
          <a:xfrm>
            <a:off x="7730542" y="2494513"/>
            <a:ext cx="1337734" cy="475956"/>
          </a:xfrm>
          <a:prstGeom prst="roundRect">
            <a:avLst>
              <a:gd name="adj" fmla="val 6702"/>
            </a:avLst>
          </a:prstGeom>
          <a:solidFill>
            <a:srgbClr val="BC8F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/>
              <a:t>paul</a:t>
            </a:r>
            <a:endParaRPr lang="zh-TW" altLang="en-US" sz="2800" b="1" dirty="0"/>
          </a:p>
        </p:txBody>
      </p:sp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id="{676A1284-7500-D69D-F626-38D3E85135C9}"/>
              </a:ext>
            </a:extLst>
          </p:cNvPr>
          <p:cNvCxnSpPr>
            <a:cxnSpLocks/>
            <a:stCxn id="4" idx="1"/>
            <a:endCxn id="47" idx="2"/>
          </p:cNvCxnSpPr>
          <p:nvPr/>
        </p:nvCxnSpPr>
        <p:spPr>
          <a:xfrm rot="5400000" flipH="1" flipV="1">
            <a:off x="4174752" y="104752"/>
            <a:ext cx="1358939" cy="7090375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接點: 肘形 52">
            <a:extLst>
              <a:ext uri="{FF2B5EF4-FFF2-40B4-BE49-F238E27FC236}">
                <a16:creationId xmlns:a16="http://schemas.microsoft.com/office/drawing/2014/main" id="{8D9849A4-1930-B8A5-2345-196A43B39E70}"/>
              </a:ext>
            </a:extLst>
          </p:cNvPr>
          <p:cNvCxnSpPr>
            <a:cxnSpLocks/>
            <a:stCxn id="47" idx="0"/>
            <a:endCxn id="44" idx="3"/>
          </p:cNvCxnSpPr>
          <p:nvPr/>
        </p:nvCxnSpPr>
        <p:spPr>
          <a:xfrm rot="5400000" flipH="1" flipV="1">
            <a:off x="8954483" y="1095659"/>
            <a:ext cx="843781" cy="1953929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1982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8BDAB047-9F6F-2048-A864-29D404B5DB40}"/>
              </a:ext>
            </a:extLst>
          </p:cNvPr>
          <p:cNvCxnSpPr>
            <a:cxnSpLocks/>
          </p:cNvCxnSpPr>
          <p:nvPr/>
        </p:nvCxnSpPr>
        <p:spPr>
          <a:xfrm flipV="1">
            <a:off x="2904839" y="2836748"/>
            <a:ext cx="757134" cy="3258754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88A93C24-91F9-17B6-A255-96183955648E}"/>
              </a:ext>
            </a:extLst>
          </p:cNvPr>
          <p:cNvCxnSpPr>
            <a:cxnSpLocks/>
          </p:cNvCxnSpPr>
          <p:nvPr/>
        </p:nvCxnSpPr>
        <p:spPr>
          <a:xfrm>
            <a:off x="1071033" y="6095502"/>
            <a:ext cx="10049933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27CD6E52-D68D-8912-92B4-85FEA9D904A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6056" y="5784890"/>
            <a:ext cx="524977" cy="53655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E33AE50-0B06-B171-493A-DF08B584B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56" y="4691610"/>
            <a:ext cx="524977" cy="53655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C65D152-B044-DF45-044A-DB09371EDFA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6056" y="3598330"/>
            <a:ext cx="524977" cy="53655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FBD2DA0-64E9-6C76-AB0A-1280FA6D4B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6056" y="1217056"/>
            <a:ext cx="524977" cy="5365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90FE375-09E7-385A-C987-D15DDE6882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6056" y="137260"/>
            <a:ext cx="524977" cy="536557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40A88DFC-CD82-8658-08C2-EDEA997ECCE4}"/>
              </a:ext>
            </a:extLst>
          </p:cNvPr>
          <p:cNvCxnSpPr>
            <a:cxnSpLocks/>
          </p:cNvCxnSpPr>
          <p:nvPr/>
        </p:nvCxnSpPr>
        <p:spPr>
          <a:xfrm>
            <a:off x="1071033" y="4944035"/>
            <a:ext cx="10049933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B3A92932-95BF-6BE5-F92D-31460730B1AD}"/>
              </a:ext>
            </a:extLst>
          </p:cNvPr>
          <p:cNvCxnSpPr>
            <a:cxnSpLocks/>
          </p:cNvCxnSpPr>
          <p:nvPr/>
        </p:nvCxnSpPr>
        <p:spPr>
          <a:xfrm>
            <a:off x="1071033" y="3843368"/>
            <a:ext cx="10049933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C4082B18-488D-F256-3129-07336D5AC1FE}"/>
              </a:ext>
            </a:extLst>
          </p:cNvPr>
          <p:cNvCxnSpPr>
            <a:cxnSpLocks/>
          </p:cNvCxnSpPr>
          <p:nvPr/>
        </p:nvCxnSpPr>
        <p:spPr>
          <a:xfrm>
            <a:off x="1071033" y="1466579"/>
            <a:ext cx="10049933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11AE162C-4447-1DDA-9B79-89604659D585}"/>
              </a:ext>
            </a:extLst>
          </p:cNvPr>
          <p:cNvCxnSpPr>
            <a:cxnSpLocks/>
          </p:cNvCxnSpPr>
          <p:nvPr/>
        </p:nvCxnSpPr>
        <p:spPr>
          <a:xfrm>
            <a:off x="1071033" y="399735"/>
            <a:ext cx="10049933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DCA204DB-2C22-9D23-2052-6B1508DBB424}"/>
              </a:ext>
            </a:extLst>
          </p:cNvPr>
          <p:cNvSpPr/>
          <p:nvPr/>
        </p:nvSpPr>
        <p:spPr>
          <a:xfrm>
            <a:off x="987955" y="176926"/>
            <a:ext cx="1337734" cy="475956"/>
          </a:xfrm>
          <a:prstGeom prst="roundRect">
            <a:avLst>
              <a:gd name="adj" fmla="val 6702"/>
            </a:avLst>
          </a:prstGeom>
          <a:solidFill>
            <a:srgbClr val="B0B0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feature</a:t>
            </a:r>
            <a:endParaRPr lang="zh-TW" altLang="en-US" sz="2800" dirty="0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5CB4E43E-6CD0-2F3C-FE46-6BF678D43C69}"/>
              </a:ext>
            </a:extLst>
          </p:cNvPr>
          <p:cNvSpPr/>
          <p:nvPr/>
        </p:nvSpPr>
        <p:spPr>
          <a:xfrm>
            <a:off x="987955" y="1255394"/>
            <a:ext cx="1337734" cy="475956"/>
          </a:xfrm>
          <a:prstGeom prst="roundRect">
            <a:avLst>
              <a:gd name="adj" fmla="val 6702"/>
            </a:avLst>
          </a:prstGeom>
          <a:solidFill>
            <a:srgbClr val="B0B0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feature</a:t>
            </a:r>
            <a:endParaRPr lang="zh-TW" altLang="en-US" sz="2800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6AB0C75D-D62D-D08F-AF87-BC37B3DD05C0}"/>
              </a:ext>
            </a:extLst>
          </p:cNvPr>
          <p:cNvSpPr/>
          <p:nvPr/>
        </p:nvSpPr>
        <p:spPr>
          <a:xfrm>
            <a:off x="987955" y="3639921"/>
            <a:ext cx="1337734" cy="475956"/>
          </a:xfrm>
          <a:prstGeom prst="roundRect">
            <a:avLst>
              <a:gd name="adj" fmla="val 6702"/>
            </a:avLst>
          </a:prstGeom>
          <a:solidFill>
            <a:srgbClr val="E6C3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release</a:t>
            </a:r>
            <a:endParaRPr lang="zh-TW" altLang="en-US" sz="2800" dirty="0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DF1780E5-C694-AB87-B072-C91B7674C148}"/>
              </a:ext>
            </a:extLst>
          </p:cNvPr>
          <p:cNvSpPr/>
          <p:nvPr/>
        </p:nvSpPr>
        <p:spPr>
          <a:xfrm>
            <a:off x="987955" y="4731458"/>
            <a:ext cx="1337734" cy="475956"/>
          </a:xfrm>
          <a:prstGeom prst="roundRect">
            <a:avLst>
              <a:gd name="adj" fmla="val 6702"/>
            </a:avLst>
          </a:prstGeom>
          <a:solidFill>
            <a:srgbClr val="F050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hotfix</a:t>
            </a:r>
            <a:endParaRPr lang="zh-TW" altLang="en-US" sz="2800" dirty="0"/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BA8ACF49-C5DF-142F-C021-E977DC940CBC}"/>
              </a:ext>
            </a:extLst>
          </p:cNvPr>
          <p:cNvSpPr/>
          <p:nvPr/>
        </p:nvSpPr>
        <p:spPr>
          <a:xfrm>
            <a:off x="987955" y="5824738"/>
            <a:ext cx="1337734" cy="475956"/>
          </a:xfrm>
          <a:prstGeom prst="roundRect">
            <a:avLst>
              <a:gd name="adj" fmla="val 6702"/>
            </a:avLst>
          </a:prstGeom>
          <a:solidFill>
            <a:srgbClr val="9ABB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master</a:t>
            </a:r>
            <a:endParaRPr lang="zh-TW" altLang="en-US" sz="2800" dirty="0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FE5CABCA-9A11-FD64-2C74-37B33B495859}"/>
              </a:ext>
            </a:extLst>
          </p:cNvPr>
          <p:cNvSpPr/>
          <p:nvPr/>
        </p:nvSpPr>
        <p:spPr>
          <a:xfrm>
            <a:off x="4368260" y="1242176"/>
            <a:ext cx="475957" cy="475957"/>
          </a:xfrm>
          <a:prstGeom prst="ellipse">
            <a:avLst/>
          </a:prstGeom>
          <a:solidFill>
            <a:srgbClr val="B0B0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6D3902D1-06DB-5FAB-FA5B-F228E49F1018}"/>
              </a:ext>
            </a:extLst>
          </p:cNvPr>
          <p:cNvSpPr/>
          <p:nvPr/>
        </p:nvSpPr>
        <p:spPr>
          <a:xfrm>
            <a:off x="2666861" y="5857692"/>
            <a:ext cx="475957" cy="475957"/>
          </a:xfrm>
          <a:prstGeom prst="ellipse">
            <a:avLst/>
          </a:prstGeom>
          <a:solidFill>
            <a:srgbClr val="9ABB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CCD70D32-01D9-FEDF-4C6B-9B199E0E0F20}"/>
              </a:ext>
            </a:extLst>
          </p:cNvPr>
          <p:cNvSpPr/>
          <p:nvPr/>
        </p:nvSpPr>
        <p:spPr>
          <a:xfrm>
            <a:off x="8811204" y="4649371"/>
            <a:ext cx="475957" cy="475957"/>
          </a:xfrm>
          <a:prstGeom prst="ellipse">
            <a:avLst/>
          </a:prstGeom>
          <a:solidFill>
            <a:srgbClr val="F050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C16F4676-FC46-7794-959F-9AA56A7AA8A7}"/>
              </a:ext>
            </a:extLst>
          </p:cNvPr>
          <p:cNvSpPr/>
          <p:nvPr/>
        </p:nvSpPr>
        <p:spPr>
          <a:xfrm>
            <a:off x="5777338" y="3603810"/>
            <a:ext cx="475957" cy="475957"/>
          </a:xfrm>
          <a:prstGeom prst="ellipse">
            <a:avLst/>
          </a:prstGeom>
          <a:solidFill>
            <a:srgbClr val="E6C3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dirty="0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AE38F31D-BF94-EA1A-8D3A-D7D9DCF0A7B6}"/>
              </a:ext>
            </a:extLst>
          </p:cNvPr>
          <p:cNvSpPr/>
          <p:nvPr/>
        </p:nvSpPr>
        <p:spPr>
          <a:xfrm>
            <a:off x="5191843" y="153190"/>
            <a:ext cx="475957" cy="475957"/>
          </a:xfrm>
          <a:prstGeom prst="ellipse">
            <a:avLst/>
          </a:prstGeom>
          <a:solidFill>
            <a:srgbClr val="B0B0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4C26A303-816A-644A-DE70-E1A9C2AF000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6056" y="2361448"/>
            <a:ext cx="524977" cy="536557"/>
          </a:xfrm>
          <a:prstGeom prst="rect">
            <a:avLst/>
          </a:prstGeom>
        </p:spPr>
      </p:pic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87F3E8EB-3651-2D46-F282-F4F0CC908709}"/>
              </a:ext>
            </a:extLst>
          </p:cNvPr>
          <p:cNvCxnSpPr>
            <a:cxnSpLocks/>
          </p:cNvCxnSpPr>
          <p:nvPr/>
        </p:nvCxnSpPr>
        <p:spPr>
          <a:xfrm>
            <a:off x="1071033" y="2610971"/>
            <a:ext cx="10049933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B8D390BC-7474-1E42-B6D6-5BEBF249194A}"/>
              </a:ext>
            </a:extLst>
          </p:cNvPr>
          <p:cNvSpPr/>
          <p:nvPr/>
        </p:nvSpPr>
        <p:spPr>
          <a:xfrm>
            <a:off x="987955" y="2399786"/>
            <a:ext cx="1337734" cy="475956"/>
          </a:xfrm>
          <a:prstGeom prst="roundRect">
            <a:avLst>
              <a:gd name="adj" fmla="val 6702"/>
            </a:avLst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develop</a:t>
            </a:r>
            <a:endParaRPr lang="zh-TW" altLang="en-US" sz="2400" dirty="0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0B5AD729-F550-0538-C8DF-FCCB29C530CD}"/>
              </a:ext>
            </a:extLst>
          </p:cNvPr>
          <p:cNvSpPr/>
          <p:nvPr/>
        </p:nvSpPr>
        <p:spPr>
          <a:xfrm>
            <a:off x="3492361" y="2371981"/>
            <a:ext cx="475957" cy="475957"/>
          </a:xfrm>
          <a:prstGeom prst="ellipse">
            <a:avLst/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B49331E6-C83C-100D-E641-A22C53D058E3}"/>
              </a:ext>
            </a:extLst>
          </p:cNvPr>
          <p:cNvCxnSpPr>
            <a:cxnSpLocks/>
            <a:stCxn id="43" idx="7"/>
            <a:endCxn id="23" idx="3"/>
          </p:cNvCxnSpPr>
          <p:nvPr/>
        </p:nvCxnSpPr>
        <p:spPr>
          <a:xfrm flipV="1">
            <a:off x="3898616" y="1648431"/>
            <a:ext cx="539346" cy="79325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橢圓 47">
            <a:extLst>
              <a:ext uri="{FF2B5EF4-FFF2-40B4-BE49-F238E27FC236}">
                <a16:creationId xmlns:a16="http://schemas.microsoft.com/office/drawing/2014/main" id="{D3ED3132-E0A1-0179-4561-11558A8359A9}"/>
              </a:ext>
            </a:extLst>
          </p:cNvPr>
          <p:cNvSpPr/>
          <p:nvPr/>
        </p:nvSpPr>
        <p:spPr>
          <a:xfrm>
            <a:off x="5580794" y="1242176"/>
            <a:ext cx="475957" cy="475957"/>
          </a:xfrm>
          <a:prstGeom prst="ellipse">
            <a:avLst/>
          </a:prstGeom>
          <a:solidFill>
            <a:srgbClr val="B0B0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0A569DA0-B3A6-28AC-AE95-8AF11E29F818}"/>
              </a:ext>
            </a:extLst>
          </p:cNvPr>
          <p:cNvSpPr/>
          <p:nvPr/>
        </p:nvSpPr>
        <p:spPr>
          <a:xfrm>
            <a:off x="6404378" y="153190"/>
            <a:ext cx="475957" cy="475957"/>
          </a:xfrm>
          <a:prstGeom prst="ellipse">
            <a:avLst/>
          </a:prstGeom>
          <a:solidFill>
            <a:srgbClr val="B0B0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DE4BF56E-4E83-0293-44DF-62424D3160BA}"/>
              </a:ext>
            </a:extLst>
          </p:cNvPr>
          <p:cNvSpPr/>
          <p:nvPr/>
        </p:nvSpPr>
        <p:spPr>
          <a:xfrm>
            <a:off x="7616913" y="153190"/>
            <a:ext cx="475957" cy="475957"/>
          </a:xfrm>
          <a:prstGeom prst="ellipse">
            <a:avLst/>
          </a:prstGeom>
          <a:solidFill>
            <a:srgbClr val="B0B0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5FA6D64F-AC33-E98D-9CAF-22AE009229AA}"/>
              </a:ext>
            </a:extLst>
          </p:cNvPr>
          <p:cNvSpPr/>
          <p:nvPr/>
        </p:nvSpPr>
        <p:spPr>
          <a:xfrm>
            <a:off x="4909755" y="2371981"/>
            <a:ext cx="475957" cy="475957"/>
          </a:xfrm>
          <a:prstGeom prst="ellipse">
            <a:avLst/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2F194017-9CDB-8866-C74D-596BD84E1CBE}"/>
              </a:ext>
            </a:extLst>
          </p:cNvPr>
          <p:cNvSpPr/>
          <p:nvPr/>
        </p:nvSpPr>
        <p:spPr>
          <a:xfrm>
            <a:off x="6463195" y="2371981"/>
            <a:ext cx="475957" cy="475957"/>
          </a:xfrm>
          <a:prstGeom prst="ellipse">
            <a:avLst/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DDDBEBE4-658D-4E52-456A-AE8315918BB0}"/>
              </a:ext>
            </a:extLst>
          </p:cNvPr>
          <p:cNvSpPr/>
          <p:nvPr/>
        </p:nvSpPr>
        <p:spPr>
          <a:xfrm>
            <a:off x="8385825" y="2371981"/>
            <a:ext cx="475957" cy="475957"/>
          </a:xfrm>
          <a:prstGeom prst="ellipse">
            <a:avLst/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7DFFCC10-AE3C-D3C8-F677-8DD31CEDAC5F}"/>
              </a:ext>
            </a:extLst>
          </p:cNvPr>
          <p:cNvSpPr/>
          <p:nvPr/>
        </p:nvSpPr>
        <p:spPr>
          <a:xfrm>
            <a:off x="6956753" y="3603810"/>
            <a:ext cx="475957" cy="475957"/>
          </a:xfrm>
          <a:prstGeom prst="ellipse">
            <a:avLst/>
          </a:prstGeom>
          <a:solidFill>
            <a:srgbClr val="E6C3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11ECA00C-FC2C-84CD-0DD5-E66D7558CF6F}"/>
              </a:ext>
            </a:extLst>
          </p:cNvPr>
          <p:cNvCxnSpPr>
            <a:cxnSpLocks/>
            <a:stCxn id="23" idx="7"/>
            <a:endCxn id="27" idx="3"/>
          </p:cNvCxnSpPr>
          <p:nvPr/>
        </p:nvCxnSpPr>
        <p:spPr>
          <a:xfrm flipV="1">
            <a:off x="4774515" y="559445"/>
            <a:ext cx="487030" cy="752433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2D0985F3-108F-24F1-680B-11149D4A8934}"/>
              </a:ext>
            </a:extLst>
          </p:cNvPr>
          <p:cNvCxnSpPr>
            <a:cxnSpLocks/>
            <a:stCxn id="23" idx="6"/>
            <a:endCxn id="48" idx="2"/>
          </p:cNvCxnSpPr>
          <p:nvPr/>
        </p:nvCxnSpPr>
        <p:spPr>
          <a:xfrm>
            <a:off x="4844217" y="1480155"/>
            <a:ext cx="736577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FF0D10F3-D6FB-7BE0-39F3-F96311A736F4}"/>
              </a:ext>
            </a:extLst>
          </p:cNvPr>
          <p:cNvCxnSpPr>
            <a:cxnSpLocks/>
            <a:stCxn id="27" idx="6"/>
            <a:endCxn id="49" idx="2"/>
          </p:cNvCxnSpPr>
          <p:nvPr/>
        </p:nvCxnSpPr>
        <p:spPr>
          <a:xfrm>
            <a:off x="5667800" y="391169"/>
            <a:ext cx="736578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線單箭頭接點 1026">
            <a:extLst>
              <a:ext uri="{FF2B5EF4-FFF2-40B4-BE49-F238E27FC236}">
                <a16:creationId xmlns:a16="http://schemas.microsoft.com/office/drawing/2014/main" id="{05CEBE78-F690-D162-75D4-CD1FF479CB2C}"/>
              </a:ext>
            </a:extLst>
          </p:cNvPr>
          <p:cNvCxnSpPr>
            <a:cxnSpLocks/>
            <a:stCxn id="49" idx="6"/>
            <a:endCxn id="51" idx="2"/>
          </p:cNvCxnSpPr>
          <p:nvPr/>
        </p:nvCxnSpPr>
        <p:spPr>
          <a:xfrm>
            <a:off x="6880335" y="391169"/>
            <a:ext cx="736578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直線單箭頭接點 1032">
            <a:extLst>
              <a:ext uri="{FF2B5EF4-FFF2-40B4-BE49-F238E27FC236}">
                <a16:creationId xmlns:a16="http://schemas.microsoft.com/office/drawing/2014/main" id="{309574EE-832F-0850-B0A2-288377C4F067}"/>
              </a:ext>
            </a:extLst>
          </p:cNvPr>
          <p:cNvCxnSpPr>
            <a:cxnSpLocks/>
            <a:stCxn id="48" idx="5"/>
            <a:endCxn id="54" idx="1"/>
          </p:cNvCxnSpPr>
          <p:nvPr/>
        </p:nvCxnSpPr>
        <p:spPr>
          <a:xfrm>
            <a:off x="5987049" y="1648431"/>
            <a:ext cx="545848" cy="79325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直線單箭頭接點 1037">
            <a:extLst>
              <a:ext uri="{FF2B5EF4-FFF2-40B4-BE49-F238E27FC236}">
                <a16:creationId xmlns:a16="http://schemas.microsoft.com/office/drawing/2014/main" id="{E6711955-D51E-B506-72F6-2EEA9CFAC518}"/>
              </a:ext>
            </a:extLst>
          </p:cNvPr>
          <p:cNvCxnSpPr>
            <a:cxnSpLocks/>
            <a:stCxn id="43" idx="6"/>
            <a:endCxn id="53" idx="2"/>
          </p:cNvCxnSpPr>
          <p:nvPr/>
        </p:nvCxnSpPr>
        <p:spPr>
          <a:xfrm>
            <a:off x="3968318" y="2609960"/>
            <a:ext cx="941437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直線單箭頭接點 1040">
            <a:extLst>
              <a:ext uri="{FF2B5EF4-FFF2-40B4-BE49-F238E27FC236}">
                <a16:creationId xmlns:a16="http://schemas.microsoft.com/office/drawing/2014/main" id="{192C9A61-B71E-EB72-715D-EF9A4E1B2381}"/>
              </a:ext>
            </a:extLst>
          </p:cNvPr>
          <p:cNvCxnSpPr>
            <a:cxnSpLocks/>
            <a:stCxn id="53" idx="6"/>
            <a:endCxn id="54" idx="2"/>
          </p:cNvCxnSpPr>
          <p:nvPr/>
        </p:nvCxnSpPr>
        <p:spPr>
          <a:xfrm>
            <a:off x="5385712" y="2609960"/>
            <a:ext cx="1077483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直線單箭頭接點 1043">
            <a:extLst>
              <a:ext uri="{FF2B5EF4-FFF2-40B4-BE49-F238E27FC236}">
                <a16:creationId xmlns:a16="http://schemas.microsoft.com/office/drawing/2014/main" id="{150106C1-C3E6-ADF1-6C11-A3404BA0EBDF}"/>
              </a:ext>
            </a:extLst>
          </p:cNvPr>
          <p:cNvCxnSpPr>
            <a:cxnSpLocks/>
            <a:stCxn id="54" idx="6"/>
            <a:endCxn id="55" idx="2"/>
          </p:cNvCxnSpPr>
          <p:nvPr/>
        </p:nvCxnSpPr>
        <p:spPr>
          <a:xfrm>
            <a:off x="6939152" y="2609960"/>
            <a:ext cx="1446673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直線單箭頭接點 1048">
            <a:extLst>
              <a:ext uri="{FF2B5EF4-FFF2-40B4-BE49-F238E27FC236}">
                <a16:creationId xmlns:a16="http://schemas.microsoft.com/office/drawing/2014/main" id="{BEDEA7BF-1C7E-82A6-F144-CE4FF561E4F8}"/>
              </a:ext>
            </a:extLst>
          </p:cNvPr>
          <p:cNvCxnSpPr>
            <a:cxnSpLocks/>
            <a:stCxn id="51" idx="4"/>
            <a:endCxn id="55" idx="1"/>
          </p:cNvCxnSpPr>
          <p:nvPr/>
        </p:nvCxnSpPr>
        <p:spPr>
          <a:xfrm>
            <a:off x="7854892" y="629147"/>
            <a:ext cx="600635" cy="1812536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直線單箭頭接點 1056">
            <a:extLst>
              <a:ext uri="{FF2B5EF4-FFF2-40B4-BE49-F238E27FC236}">
                <a16:creationId xmlns:a16="http://schemas.microsoft.com/office/drawing/2014/main" id="{342155F9-AA42-DED3-CC88-1CD5FAB4619C}"/>
              </a:ext>
            </a:extLst>
          </p:cNvPr>
          <p:cNvCxnSpPr>
            <a:cxnSpLocks/>
            <a:stCxn id="53" idx="5"/>
            <a:endCxn id="26" idx="1"/>
          </p:cNvCxnSpPr>
          <p:nvPr/>
        </p:nvCxnSpPr>
        <p:spPr>
          <a:xfrm>
            <a:off x="5316010" y="2778236"/>
            <a:ext cx="531030" cy="895276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直線單箭頭接點 1063">
            <a:extLst>
              <a:ext uri="{FF2B5EF4-FFF2-40B4-BE49-F238E27FC236}">
                <a16:creationId xmlns:a16="http://schemas.microsoft.com/office/drawing/2014/main" id="{E356BEF8-4CAC-17C3-08F4-3138613B86AD}"/>
              </a:ext>
            </a:extLst>
          </p:cNvPr>
          <p:cNvCxnSpPr>
            <a:cxnSpLocks/>
            <a:stCxn id="26" idx="6"/>
            <a:endCxn id="56" idx="2"/>
          </p:cNvCxnSpPr>
          <p:nvPr/>
        </p:nvCxnSpPr>
        <p:spPr>
          <a:xfrm>
            <a:off x="6253295" y="3841789"/>
            <a:ext cx="703458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直線單箭頭接點 1070">
            <a:extLst>
              <a:ext uri="{FF2B5EF4-FFF2-40B4-BE49-F238E27FC236}">
                <a16:creationId xmlns:a16="http://schemas.microsoft.com/office/drawing/2014/main" id="{587A85F8-33AD-1BCF-FF7A-7AD6154E4DE0}"/>
              </a:ext>
            </a:extLst>
          </p:cNvPr>
          <p:cNvCxnSpPr>
            <a:cxnSpLocks/>
            <a:stCxn id="56" idx="6"/>
            <a:endCxn id="55" idx="3"/>
          </p:cNvCxnSpPr>
          <p:nvPr/>
        </p:nvCxnSpPr>
        <p:spPr>
          <a:xfrm flipV="1">
            <a:off x="7432710" y="2778236"/>
            <a:ext cx="1022817" cy="1063553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7" name="橢圓 1076">
            <a:extLst>
              <a:ext uri="{FF2B5EF4-FFF2-40B4-BE49-F238E27FC236}">
                <a16:creationId xmlns:a16="http://schemas.microsoft.com/office/drawing/2014/main" id="{C28D2B15-E15F-5278-76A0-96DB81241937}"/>
              </a:ext>
            </a:extLst>
          </p:cNvPr>
          <p:cNvSpPr/>
          <p:nvPr/>
        </p:nvSpPr>
        <p:spPr>
          <a:xfrm>
            <a:off x="9971495" y="2371981"/>
            <a:ext cx="475957" cy="475957"/>
          </a:xfrm>
          <a:prstGeom prst="ellipse">
            <a:avLst/>
          </a:prstGeom>
          <a:solidFill>
            <a:srgbClr val="8AAD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79" name="直線單箭頭接點 1078">
            <a:extLst>
              <a:ext uri="{FF2B5EF4-FFF2-40B4-BE49-F238E27FC236}">
                <a16:creationId xmlns:a16="http://schemas.microsoft.com/office/drawing/2014/main" id="{A8DE23DD-DF5B-C27B-D396-47CF12830018}"/>
              </a:ext>
            </a:extLst>
          </p:cNvPr>
          <p:cNvCxnSpPr>
            <a:cxnSpLocks/>
            <a:stCxn id="55" idx="6"/>
            <a:endCxn id="1077" idx="2"/>
          </p:cNvCxnSpPr>
          <p:nvPr/>
        </p:nvCxnSpPr>
        <p:spPr>
          <a:xfrm>
            <a:off x="8861782" y="2609960"/>
            <a:ext cx="1109713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2" name="橢圓 1081">
            <a:extLst>
              <a:ext uri="{FF2B5EF4-FFF2-40B4-BE49-F238E27FC236}">
                <a16:creationId xmlns:a16="http://schemas.microsoft.com/office/drawing/2014/main" id="{D3CD52FD-8E8C-5B79-8902-CEE3C933EC01}"/>
              </a:ext>
            </a:extLst>
          </p:cNvPr>
          <p:cNvSpPr/>
          <p:nvPr/>
        </p:nvSpPr>
        <p:spPr>
          <a:xfrm>
            <a:off x="8045123" y="5857692"/>
            <a:ext cx="475957" cy="475957"/>
          </a:xfrm>
          <a:prstGeom prst="ellipse">
            <a:avLst/>
          </a:prstGeom>
          <a:solidFill>
            <a:srgbClr val="9ABB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cxnSp>
        <p:nvCxnSpPr>
          <p:cNvPr id="1085" name="直線單箭頭接點 1084">
            <a:extLst>
              <a:ext uri="{FF2B5EF4-FFF2-40B4-BE49-F238E27FC236}">
                <a16:creationId xmlns:a16="http://schemas.microsoft.com/office/drawing/2014/main" id="{7630B19C-69A6-6156-CB6C-6323656D2F3E}"/>
              </a:ext>
            </a:extLst>
          </p:cNvPr>
          <p:cNvCxnSpPr>
            <a:cxnSpLocks/>
            <a:stCxn id="24" idx="6"/>
            <a:endCxn id="1082" idx="2"/>
          </p:cNvCxnSpPr>
          <p:nvPr/>
        </p:nvCxnSpPr>
        <p:spPr>
          <a:xfrm>
            <a:off x="3142818" y="6095671"/>
            <a:ext cx="4902305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直線單箭頭接點 1087">
            <a:extLst>
              <a:ext uri="{FF2B5EF4-FFF2-40B4-BE49-F238E27FC236}">
                <a16:creationId xmlns:a16="http://schemas.microsoft.com/office/drawing/2014/main" id="{BA9FC2E2-85FC-C059-877E-B4B14E977EA8}"/>
              </a:ext>
            </a:extLst>
          </p:cNvPr>
          <p:cNvCxnSpPr>
            <a:cxnSpLocks/>
            <a:stCxn id="56" idx="4"/>
            <a:endCxn id="1082" idx="1"/>
          </p:cNvCxnSpPr>
          <p:nvPr/>
        </p:nvCxnSpPr>
        <p:spPr>
          <a:xfrm>
            <a:off x="7194732" y="4079767"/>
            <a:ext cx="920093" cy="184762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線單箭頭接點 1094">
            <a:extLst>
              <a:ext uri="{FF2B5EF4-FFF2-40B4-BE49-F238E27FC236}">
                <a16:creationId xmlns:a16="http://schemas.microsoft.com/office/drawing/2014/main" id="{11C3B6BB-0D70-990A-F131-7C21C3DBD2C0}"/>
              </a:ext>
            </a:extLst>
          </p:cNvPr>
          <p:cNvCxnSpPr>
            <a:cxnSpLocks/>
            <a:stCxn id="1082" idx="7"/>
            <a:endCxn id="25" idx="3"/>
          </p:cNvCxnSpPr>
          <p:nvPr/>
        </p:nvCxnSpPr>
        <p:spPr>
          <a:xfrm flipV="1">
            <a:off x="8451378" y="5055626"/>
            <a:ext cx="429528" cy="871768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4" name="橢圓 1103">
            <a:extLst>
              <a:ext uri="{FF2B5EF4-FFF2-40B4-BE49-F238E27FC236}">
                <a16:creationId xmlns:a16="http://schemas.microsoft.com/office/drawing/2014/main" id="{EFD954B1-069F-0E70-9095-7B10AC315A9E}"/>
              </a:ext>
            </a:extLst>
          </p:cNvPr>
          <p:cNvSpPr/>
          <p:nvPr/>
        </p:nvSpPr>
        <p:spPr>
          <a:xfrm>
            <a:off x="9583044" y="5857692"/>
            <a:ext cx="475957" cy="475957"/>
          </a:xfrm>
          <a:prstGeom prst="ellipse">
            <a:avLst/>
          </a:prstGeom>
          <a:solidFill>
            <a:srgbClr val="9ABB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cxnSp>
        <p:nvCxnSpPr>
          <p:cNvPr id="1106" name="直線單箭頭接點 1105">
            <a:extLst>
              <a:ext uri="{FF2B5EF4-FFF2-40B4-BE49-F238E27FC236}">
                <a16:creationId xmlns:a16="http://schemas.microsoft.com/office/drawing/2014/main" id="{BD4D859A-37DF-5B9F-4EA6-500E91DFCDCC}"/>
              </a:ext>
            </a:extLst>
          </p:cNvPr>
          <p:cNvCxnSpPr>
            <a:cxnSpLocks/>
            <a:stCxn id="25" idx="5"/>
            <a:endCxn id="1104" idx="1"/>
          </p:cNvCxnSpPr>
          <p:nvPr/>
        </p:nvCxnSpPr>
        <p:spPr>
          <a:xfrm>
            <a:off x="9217459" y="5055626"/>
            <a:ext cx="435287" cy="871768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0" name="文字方塊 1109">
            <a:extLst>
              <a:ext uri="{FF2B5EF4-FFF2-40B4-BE49-F238E27FC236}">
                <a16:creationId xmlns:a16="http://schemas.microsoft.com/office/drawing/2014/main" id="{E29A64E6-051D-9B20-5D54-D0F90D370232}"/>
              </a:ext>
            </a:extLst>
          </p:cNvPr>
          <p:cNvSpPr txBox="1"/>
          <p:nvPr/>
        </p:nvSpPr>
        <p:spPr>
          <a:xfrm>
            <a:off x="605323" y="6289500"/>
            <a:ext cx="1760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solidFill>
                  <a:srgbClr val="9ABB84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主要穩定版本</a:t>
            </a:r>
          </a:p>
        </p:txBody>
      </p:sp>
      <p:sp>
        <p:nvSpPr>
          <p:cNvPr id="1111" name="文字方塊 1110">
            <a:extLst>
              <a:ext uri="{FF2B5EF4-FFF2-40B4-BE49-F238E27FC236}">
                <a16:creationId xmlns:a16="http://schemas.microsoft.com/office/drawing/2014/main" id="{D1A7C642-33F6-63EE-E678-2BFD8B11DF94}"/>
              </a:ext>
            </a:extLst>
          </p:cNvPr>
          <p:cNvSpPr txBox="1"/>
          <p:nvPr/>
        </p:nvSpPr>
        <p:spPr>
          <a:xfrm>
            <a:off x="596857" y="5201356"/>
            <a:ext cx="1720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solidFill>
                  <a:srgbClr val="F05035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緊急修正</a:t>
            </a:r>
          </a:p>
        </p:txBody>
      </p:sp>
      <p:sp>
        <p:nvSpPr>
          <p:cNvPr id="1112" name="文字方塊 1111">
            <a:extLst>
              <a:ext uri="{FF2B5EF4-FFF2-40B4-BE49-F238E27FC236}">
                <a16:creationId xmlns:a16="http://schemas.microsoft.com/office/drawing/2014/main" id="{B97C1C49-E37F-EAD6-F1EF-C6DF60772C21}"/>
              </a:ext>
            </a:extLst>
          </p:cNvPr>
          <p:cNvSpPr txBox="1"/>
          <p:nvPr/>
        </p:nvSpPr>
        <p:spPr>
          <a:xfrm>
            <a:off x="596857" y="4118256"/>
            <a:ext cx="1720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solidFill>
                  <a:srgbClr val="E6C370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準備發布</a:t>
            </a:r>
          </a:p>
        </p:txBody>
      </p:sp>
      <p:sp>
        <p:nvSpPr>
          <p:cNvPr id="1113" name="文字方塊 1112">
            <a:extLst>
              <a:ext uri="{FF2B5EF4-FFF2-40B4-BE49-F238E27FC236}">
                <a16:creationId xmlns:a16="http://schemas.microsoft.com/office/drawing/2014/main" id="{1B92EE32-85E5-611D-BAB1-D65EABAA73DA}"/>
              </a:ext>
            </a:extLst>
          </p:cNvPr>
          <p:cNvSpPr txBox="1"/>
          <p:nvPr/>
        </p:nvSpPr>
        <p:spPr>
          <a:xfrm>
            <a:off x="596857" y="2872749"/>
            <a:ext cx="1720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solidFill>
                  <a:srgbClr val="8AADCC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開發變動版本</a:t>
            </a:r>
          </a:p>
        </p:txBody>
      </p:sp>
      <p:sp>
        <p:nvSpPr>
          <p:cNvPr id="1114" name="文字方塊 1113">
            <a:extLst>
              <a:ext uri="{FF2B5EF4-FFF2-40B4-BE49-F238E27FC236}">
                <a16:creationId xmlns:a16="http://schemas.microsoft.com/office/drawing/2014/main" id="{59184054-64AC-B979-3A4F-A2EEE92B562F}"/>
              </a:ext>
            </a:extLst>
          </p:cNvPr>
          <p:cNvSpPr txBox="1"/>
          <p:nvPr/>
        </p:nvSpPr>
        <p:spPr>
          <a:xfrm>
            <a:off x="596857" y="1740423"/>
            <a:ext cx="1720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solidFill>
                  <a:srgbClr val="B0B0B0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開發項目</a:t>
            </a:r>
          </a:p>
        </p:txBody>
      </p:sp>
      <p:sp>
        <p:nvSpPr>
          <p:cNvPr id="1115" name="文字方塊 1114">
            <a:extLst>
              <a:ext uri="{FF2B5EF4-FFF2-40B4-BE49-F238E27FC236}">
                <a16:creationId xmlns:a16="http://schemas.microsoft.com/office/drawing/2014/main" id="{7C5EA6D8-ED10-D863-6593-C924453AF49F}"/>
              </a:ext>
            </a:extLst>
          </p:cNvPr>
          <p:cNvSpPr txBox="1"/>
          <p:nvPr/>
        </p:nvSpPr>
        <p:spPr>
          <a:xfrm>
            <a:off x="596857" y="669352"/>
            <a:ext cx="1720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solidFill>
                  <a:srgbClr val="B0B0B0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開發項目</a:t>
            </a:r>
          </a:p>
        </p:txBody>
      </p:sp>
      <p:cxnSp>
        <p:nvCxnSpPr>
          <p:cNvPr id="1116" name="直線單箭頭接點 1115">
            <a:extLst>
              <a:ext uri="{FF2B5EF4-FFF2-40B4-BE49-F238E27FC236}">
                <a16:creationId xmlns:a16="http://schemas.microsoft.com/office/drawing/2014/main" id="{FFE454F3-53C1-844A-CC85-9F666F17CF52}"/>
              </a:ext>
            </a:extLst>
          </p:cNvPr>
          <p:cNvCxnSpPr>
            <a:cxnSpLocks/>
            <a:stCxn id="1082" idx="6"/>
            <a:endCxn id="1104" idx="2"/>
          </p:cNvCxnSpPr>
          <p:nvPr/>
        </p:nvCxnSpPr>
        <p:spPr>
          <a:xfrm>
            <a:off x="8521080" y="6095671"/>
            <a:ext cx="1061964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9" name="文字方塊 1118">
            <a:extLst>
              <a:ext uri="{FF2B5EF4-FFF2-40B4-BE49-F238E27FC236}">
                <a16:creationId xmlns:a16="http://schemas.microsoft.com/office/drawing/2014/main" id="{0A3391A2-1DB1-431B-B995-0E28C9F9CDAB}"/>
              </a:ext>
            </a:extLst>
          </p:cNvPr>
          <p:cNvSpPr txBox="1"/>
          <p:nvPr/>
        </p:nvSpPr>
        <p:spPr>
          <a:xfrm>
            <a:off x="6056751" y="3912145"/>
            <a:ext cx="9775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>
                    <a:lumMod val="6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測試修改</a:t>
            </a:r>
          </a:p>
        </p:txBody>
      </p:sp>
      <p:sp>
        <p:nvSpPr>
          <p:cNvPr id="1126" name="文字方塊 1125">
            <a:extLst>
              <a:ext uri="{FF2B5EF4-FFF2-40B4-BE49-F238E27FC236}">
                <a16:creationId xmlns:a16="http://schemas.microsoft.com/office/drawing/2014/main" id="{6CFB850B-77FB-3870-34D1-D6FAC1433A2B}"/>
              </a:ext>
            </a:extLst>
          </p:cNvPr>
          <p:cNvSpPr txBox="1"/>
          <p:nvPr/>
        </p:nvSpPr>
        <p:spPr>
          <a:xfrm>
            <a:off x="4733018" y="3251200"/>
            <a:ext cx="9176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>
                    <a:lumMod val="6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發佈前準備</a:t>
            </a:r>
          </a:p>
        </p:txBody>
      </p:sp>
      <p:sp>
        <p:nvSpPr>
          <p:cNvPr id="1127" name="文字方塊 1126">
            <a:extLst>
              <a:ext uri="{FF2B5EF4-FFF2-40B4-BE49-F238E27FC236}">
                <a16:creationId xmlns:a16="http://schemas.microsoft.com/office/drawing/2014/main" id="{967A162E-E0DA-D7C1-BC6D-E7CD16C3BBAB}"/>
              </a:ext>
            </a:extLst>
          </p:cNvPr>
          <p:cNvSpPr txBox="1"/>
          <p:nvPr/>
        </p:nvSpPr>
        <p:spPr>
          <a:xfrm>
            <a:off x="6958505" y="5277753"/>
            <a:ext cx="9176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>
                    <a:lumMod val="6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發佈版本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!</a:t>
            </a:r>
            <a:endParaRPr lang="zh-TW" altLang="en-US" sz="1000" dirty="0">
              <a:solidFill>
                <a:schemeClr val="bg1">
                  <a:lumMod val="65000"/>
                </a:schemeClr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sp>
        <p:nvSpPr>
          <p:cNvPr id="1128" name="文字方塊 1127">
            <a:extLst>
              <a:ext uri="{FF2B5EF4-FFF2-40B4-BE49-F238E27FC236}">
                <a16:creationId xmlns:a16="http://schemas.microsoft.com/office/drawing/2014/main" id="{68281D04-398F-53E6-0208-E516E60996B5}"/>
              </a:ext>
            </a:extLst>
          </p:cNvPr>
          <p:cNvSpPr txBox="1"/>
          <p:nvPr/>
        </p:nvSpPr>
        <p:spPr>
          <a:xfrm>
            <a:off x="7892227" y="5277753"/>
            <a:ext cx="9176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>
                    <a:lumMod val="6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緊急狀況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!</a:t>
            </a:r>
            <a:endParaRPr lang="zh-TW" altLang="en-US" sz="1000" dirty="0">
              <a:solidFill>
                <a:schemeClr val="bg1">
                  <a:lumMod val="65000"/>
                </a:schemeClr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sp>
        <p:nvSpPr>
          <p:cNvPr id="1129" name="文字方塊 1128">
            <a:extLst>
              <a:ext uri="{FF2B5EF4-FFF2-40B4-BE49-F238E27FC236}">
                <a16:creationId xmlns:a16="http://schemas.microsoft.com/office/drawing/2014/main" id="{82B1B323-B2EB-6DF1-C418-B2F3AD9EC16E}"/>
              </a:ext>
            </a:extLst>
          </p:cNvPr>
          <p:cNvSpPr txBox="1"/>
          <p:nvPr/>
        </p:nvSpPr>
        <p:spPr>
          <a:xfrm>
            <a:off x="9436963" y="5277753"/>
            <a:ext cx="9176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>
                    <a:lumMod val="6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修正完畢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!</a:t>
            </a:r>
            <a:endParaRPr lang="zh-TW" altLang="en-US" sz="1000" dirty="0">
              <a:solidFill>
                <a:schemeClr val="bg1">
                  <a:lumMod val="65000"/>
                </a:schemeClr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sp>
        <p:nvSpPr>
          <p:cNvPr id="1130" name="文字方塊 1129">
            <a:extLst>
              <a:ext uri="{FF2B5EF4-FFF2-40B4-BE49-F238E27FC236}">
                <a16:creationId xmlns:a16="http://schemas.microsoft.com/office/drawing/2014/main" id="{C174F2E0-6C78-A0BC-8543-0B2B89BCADC7}"/>
              </a:ext>
            </a:extLst>
          </p:cNvPr>
          <p:cNvSpPr txBox="1"/>
          <p:nvPr/>
        </p:nvSpPr>
        <p:spPr>
          <a:xfrm>
            <a:off x="4727320" y="2106808"/>
            <a:ext cx="9176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>
                    <a:lumMod val="6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階段性完工 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!</a:t>
            </a:r>
          </a:p>
        </p:txBody>
      </p:sp>
      <p:sp>
        <p:nvSpPr>
          <p:cNvPr id="1131" name="文字方塊 1130">
            <a:extLst>
              <a:ext uri="{FF2B5EF4-FFF2-40B4-BE49-F238E27FC236}">
                <a16:creationId xmlns:a16="http://schemas.microsoft.com/office/drawing/2014/main" id="{74BB1747-0C30-4227-DCE2-9F715CD6AFCF}"/>
              </a:ext>
            </a:extLst>
          </p:cNvPr>
          <p:cNvSpPr txBox="1"/>
          <p:nvPr/>
        </p:nvSpPr>
        <p:spPr>
          <a:xfrm>
            <a:off x="2948662" y="2106808"/>
            <a:ext cx="9176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>
                    <a:lumMod val="6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開始開發 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!</a:t>
            </a:r>
          </a:p>
        </p:txBody>
      </p:sp>
      <p:sp>
        <p:nvSpPr>
          <p:cNvPr id="1132" name="文字方塊 1131">
            <a:extLst>
              <a:ext uri="{FF2B5EF4-FFF2-40B4-BE49-F238E27FC236}">
                <a16:creationId xmlns:a16="http://schemas.microsoft.com/office/drawing/2014/main" id="{1267E18E-C7A9-E01C-B403-ED65577E3426}"/>
              </a:ext>
            </a:extLst>
          </p:cNvPr>
          <p:cNvSpPr txBox="1"/>
          <p:nvPr/>
        </p:nvSpPr>
        <p:spPr>
          <a:xfrm>
            <a:off x="6166229" y="1793723"/>
            <a:ext cx="9176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>
                    <a:lumMod val="6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項目合併 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!</a:t>
            </a:r>
          </a:p>
        </p:txBody>
      </p:sp>
      <p:sp>
        <p:nvSpPr>
          <p:cNvPr id="1133" name="文字方塊 1132">
            <a:extLst>
              <a:ext uri="{FF2B5EF4-FFF2-40B4-BE49-F238E27FC236}">
                <a16:creationId xmlns:a16="http://schemas.microsoft.com/office/drawing/2014/main" id="{DB1F50AD-945F-E889-FA27-76F94BFE44A6}"/>
              </a:ext>
            </a:extLst>
          </p:cNvPr>
          <p:cNvSpPr txBox="1"/>
          <p:nvPr/>
        </p:nvSpPr>
        <p:spPr>
          <a:xfrm>
            <a:off x="8199830" y="1626602"/>
            <a:ext cx="9176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>
                    <a:lumMod val="6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項目合併 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!</a:t>
            </a:r>
          </a:p>
        </p:txBody>
      </p:sp>
      <p:sp>
        <p:nvSpPr>
          <p:cNvPr id="1134" name="文字方塊 1133">
            <a:extLst>
              <a:ext uri="{FF2B5EF4-FFF2-40B4-BE49-F238E27FC236}">
                <a16:creationId xmlns:a16="http://schemas.microsoft.com/office/drawing/2014/main" id="{04208A45-7CB6-D37F-D3CE-85EFDFB1B025}"/>
              </a:ext>
            </a:extLst>
          </p:cNvPr>
          <p:cNvSpPr txBox="1"/>
          <p:nvPr/>
        </p:nvSpPr>
        <p:spPr>
          <a:xfrm>
            <a:off x="9794843" y="2106808"/>
            <a:ext cx="9176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>
                    <a:lumMod val="6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階段性完工 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!</a:t>
            </a:r>
          </a:p>
        </p:txBody>
      </p:sp>
      <p:sp>
        <p:nvSpPr>
          <p:cNvPr id="1135" name="矩形: 圓角 1134">
            <a:extLst>
              <a:ext uri="{FF2B5EF4-FFF2-40B4-BE49-F238E27FC236}">
                <a16:creationId xmlns:a16="http://schemas.microsoft.com/office/drawing/2014/main" id="{F895C986-28A5-16CF-B17C-584F7BE3FE0B}"/>
              </a:ext>
            </a:extLst>
          </p:cNvPr>
          <p:cNvSpPr/>
          <p:nvPr/>
        </p:nvSpPr>
        <p:spPr>
          <a:xfrm>
            <a:off x="2608229" y="6360015"/>
            <a:ext cx="593219" cy="259079"/>
          </a:xfrm>
          <a:prstGeom prst="roundRect">
            <a:avLst>
              <a:gd name="adj" fmla="val 6702"/>
            </a:avLst>
          </a:prstGeom>
          <a:solidFill>
            <a:srgbClr val="9ABB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v.0.1</a:t>
            </a:r>
            <a:endParaRPr lang="zh-TW" altLang="en-US" sz="1600" dirty="0"/>
          </a:p>
        </p:txBody>
      </p:sp>
      <p:sp>
        <p:nvSpPr>
          <p:cNvPr id="1136" name="矩形: 圓角 1135">
            <a:extLst>
              <a:ext uri="{FF2B5EF4-FFF2-40B4-BE49-F238E27FC236}">
                <a16:creationId xmlns:a16="http://schemas.microsoft.com/office/drawing/2014/main" id="{EE610F81-3F64-C79A-D59F-ABCBC5E497A2}"/>
              </a:ext>
            </a:extLst>
          </p:cNvPr>
          <p:cNvSpPr/>
          <p:nvPr/>
        </p:nvSpPr>
        <p:spPr>
          <a:xfrm>
            <a:off x="8016523" y="6360015"/>
            <a:ext cx="593219" cy="259079"/>
          </a:xfrm>
          <a:prstGeom prst="roundRect">
            <a:avLst>
              <a:gd name="adj" fmla="val 6702"/>
            </a:avLst>
          </a:prstGeom>
          <a:solidFill>
            <a:srgbClr val="9ABB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v.1.0</a:t>
            </a:r>
            <a:endParaRPr lang="zh-TW" altLang="en-US" sz="1600" dirty="0"/>
          </a:p>
        </p:txBody>
      </p:sp>
      <p:sp>
        <p:nvSpPr>
          <p:cNvPr id="1137" name="矩形: 圓角 1136">
            <a:extLst>
              <a:ext uri="{FF2B5EF4-FFF2-40B4-BE49-F238E27FC236}">
                <a16:creationId xmlns:a16="http://schemas.microsoft.com/office/drawing/2014/main" id="{31CBFE9F-68D7-5C65-1682-C65636D2E4FD}"/>
              </a:ext>
            </a:extLst>
          </p:cNvPr>
          <p:cNvSpPr/>
          <p:nvPr/>
        </p:nvSpPr>
        <p:spPr>
          <a:xfrm>
            <a:off x="9524412" y="6360015"/>
            <a:ext cx="593219" cy="259079"/>
          </a:xfrm>
          <a:prstGeom prst="roundRect">
            <a:avLst>
              <a:gd name="adj" fmla="val 6702"/>
            </a:avLst>
          </a:prstGeom>
          <a:solidFill>
            <a:srgbClr val="9ABB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v.1.1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61362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CAE976CA-33FC-7309-16F8-F7614F9EAA71}"/>
              </a:ext>
            </a:extLst>
          </p:cNvPr>
          <p:cNvCxnSpPr>
            <a:cxnSpLocks/>
          </p:cNvCxnSpPr>
          <p:nvPr/>
        </p:nvCxnSpPr>
        <p:spPr>
          <a:xfrm>
            <a:off x="677333" y="931333"/>
            <a:ext cx="4337429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69A60A7B-CC9E-2948-E0AE-90D0F40775A8}"/>
              </a:ext>
            </a:extLst>
          </p:cNvPr>
          <p:cNvSpPr txBox="1"/>
          <p:nvPr/>
        </p:nvSpPr>
        <p:spPr>
          <a:xfrm>
            <a:off x="2041713" y="1380066"/>
            <a:ext cx="1608667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9CDCFE"/>
                </a:solidFill>
                <a:latin typeface="Consolas" panose="020B0609020204030204" pitchFamily="49" charset="0"/>
              </a:rPr>
              <a:t>number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</a:t>
            </a:r>
            <a:r>
              <a:rPr lang="zh-TW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endParaRPr lang="zh-TW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D2B69056-C616-A2F6-BEE0-7E24B30C9680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1621366" y="4542422"/>
            <a:ext cx="0" cy="374649"/>
          </a:xfrm>
          <a:prstGeom prst="line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75C0A99E-5512-3805-6CE9-9A1E4D6CFCF9}"/>
              </a:ext>
            </a:extLst>
          </p:cNvPr>
          <p:cNvCxnSpPr>
            <a:cxnSpLocks/>
          </p:cNvCxnSpPr>
          <p:nvPr/>
        </p:nvCxnSpPr>
        <p:spPr>
          <a:xfrm flipH="1">
            <a:off x="1587499" y="482600"/>
            <a:ext cx="3427263" cy="0"/>
          </a:xfrm>
          <a:prstGeom prst="line">
            <a:avLst/>
          </a:prstGeom>
          <a:solidFill>
            <a:schemeClr val="bg1"/>
          </a:solidFill>
          <a:ln w="76200">
            <a:solidFill>
              <a:schemeClr val="accent6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737028D0-1AB9-6336-2299-4950C290B8A7}"/>
              </a:ext>
            </a:extLst>
          </p:cNvPr>
          <p:cNvCxnSpPr>
            <a:cxnSpLocks/>
          </p:cNvCxnSpPr>
          <p:nvPr/>
        </p:nvCxnSpPr>
        <p:spPr>
          <a:xfrm>
            <a:off x="677333" y="2756986"/>
            <a:ext cx="4337429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C77E9DD-10E5-36E5-402A-CAB13469D327}"/>
              </a:ext>
            </a:extLst>
          </p:cNvPr>
          <p:cNvSpPr txBox="1"/>
          <p:nvPr/>
        </p:nvSpPr>
        <p:spPr>
          <a:xfrm>
            <a:off x="2041713" y="3205719"/>
            <a:ext cx="1608667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9CDCFE"/>
                </a:solidFill>
                <a:latin typeface="Consolas" panose="020B0609020204030204" pitchFamily="49" charset="0"/>
              </a:rPr>
              <a:t>number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zh-TW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endParaRPr lang="zh-TW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79B4D963-EF35-6AA4-A919-17AF72822FC5}"/>
              </a:ext>
            </a:extLst>
          </p:cNvPr>
          <p:cNvSpPr/>
          <p:nvPr/>
        </p:nvSpPr>
        <p:spPr>
          <a:xfrm>
            <a:off x="4193854" y="2642686"/>
            <a:ext cx="228600" cy="2286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7CEAD008-4E67-AE6A-A8DA-10F933D86D0B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4308154" y="2268037"/>
            <a:ext cx="0" cy="374649"/>
          </a:xfrm>
          <a:prstGeom prst="line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4B82CD90-5FD4-6C10-6EA2-2E13FFFDDCC4}"/>
              </a:ext>
            </a:extLst>
          </p:cNvPr>
          <p:cNvCxnSpPr>
            <a:cxnSpLocks/>
          </p:cNvCxnSpPr>
          <p:nvPr/>
        </p:nvCxnSpPr>
        <p:spPr>
          <a:xfrm>
            <a:off x="736600" y="2308253"/>
            <a:ext cx="3571554" cy="0"/>
          </a:xfrm>
          <a:prstGeom prst="line">
            <a:avLst/>
          </a:prstGeom>
          <a:solidFill>
            <a:schemeClr val="bg1"/>
          </a:solidFill>
          <a:ln w="76200">
            <a:solidFill>
              <a:schemeClr val="accent6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AD3292A-ED4C-F1F0-4B63-FFBFAE49106E}"/>
              </a:ext>
            </a:extLst>
          </p:cNvPr>
          <p:cNvSpPr txBox="1"/>
          <p:nvPr/>
        </p:nvSpPr>
        <p:spPr>
          <a:xfrm>
            <a:off x="1060202" y="5849435"/>
            <a:ext cx="3571688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rgbClr val="9CDCFE"/>
                </a:solidFill>
                <a:latin typeface="Consolas" panose="020B0609020204030204" pitchFamily="49" charset="0"/>
              </a:rPr>
              <a:t>number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9CDCFE"/>
                </a:solidFill>
                <a:latin typeface="Consolas" panose="020B0609020204030204" pitchFamily="49" charset="0"/>
              </a:rPr>
              <a:t>number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EFF75D23-A711-845C-D033-20C5EA874942}"/>
              </a:ext>
            </a:extLst>
          </p:cNvPr>
          <p:cNvCxnSpPr>
            <a:cxnSpLocks/>
          </p:cNvCxnSpPr>
          <p:nvPr/>
        </p:nvCxnSpPr>
        <p:spPr>
          <a:xfrm>
            <a:off x="677333" y="5031371"/>
            <a:ext cx="4337429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橢圓 26">
            <a:extLst>
              <a:ext uri="{FF2B5EF4-FFF2-40B4-BE49-F238E27FC236}">
                <a16:creationId xmlns:a16="http://schemas.microsoft.com/office/drawing/2014/main" id="{B4B80647-B370-8722-FCB1-A947FD9B1B34}"/>
              </a:ext>
            </a:extLst>
          </p:cNvPr>
          <p:cNvSpPr/>
          <p:nvPr/>
        </p:nvSpPr>
        <p:spPr>
          <a:xfrm>
            <a:off x="4193854" y="4917071"/>
            <a:ext cx="228600" cy="2286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A4E2F27A-3289-8398-32FE-2BFBCE60CF91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4308154" y="4542422"/>
            <a:ext cx="0" cy="374649"/>
          </a:xfrm>
          <a:prstGeom prst="line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8DED8331-4988-FA37-4132-86C18B8060A6}"/>
              </a:ext>
            </a:extLst>
          </p:cNvPr>
          <p:cNvCxnSpPr>
            <a:cxnSpLocks/>
          </p:cNvCxnSpPr>
          <p:nvPr/>
        </p:nvCxnSpPr>
        <p:spPr>
          <a:xfrm>
            <a:off x="1621366" y="4582638"/>
            <a:ext cx="2686788" cy="0"/>
          </a:xfrm>
          <a:prstGeom prst="line">
            <a:avLst/>
          </a:prstGeom>
          <a:solidFill>
            <a:schemeClr val="bg1"/>
          </a:solidFill>
          <a:ln w="76200">
            <a:solidFill>
              <a:schemeClr val="accent6"/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橢圓 5">
            <a:extLst>
              <a:ext uri="{FF2B5EF4-FFF2-40B4-BE49-F238E27FC236}">
                <a16:creationId xmlns:a16="http://schemas.microsoft.com/office/drawing/2014/main" id="{8347EFC2-E14D-B7F5-E828-996A8D35C100}"/>
              </a:ext>
            </a:extLst>
          </p:cNvPr>
          <p:cNvSpPr/>
          <p:nvPr/>
        </p:nvSpPr>
        <p:spPr>
          <a:xfrm>
            <a:off x="1507066" y="4917071"/>
            <a:ext cx="228600" cy="2286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6CD6690F-46AB-1C39-0714-BF095164831D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1621366" y="444755"/>
            <a:ext cx="0" cy="374649"/>
          </a:xfrm>
          <a:prstGeom prst="line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橢圓 32">
            <a:extLst>
              <a:ext uri="{FF2B5EF4-FFF2-40B4-BE49-F238E27FC236}">
                <a16:creationId xmlns:a16="http://schemas.microsoft.com/office/drawing/2014/main" id="{7B8C9B78-7F13-5023-BC48-F5BE434E6DAB}"/>
              </a:ext>
            </a:extLst>
          </p:cNvPr>
          <p:cNvSpPr/>
          <p:nvPr/>
        </p:nvSpPr>
        <p:spPr>
          <a:xfrm>
            <a:off x="1507066" y="819404"/>
            <a:ext cx="228600" cy="2286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4EE1A45-8637-487F-92CC-9B341D071B00}"/>
              </a:ext>
            </a:extLst>
          </p:cNvPr>
          <p:cNvSpPr txBox="1"/>
          <p:nvPr/>
        </p:nvSpPr>
        <p:spPr>
          <a:xfrm>
            <a:off x="3048802" y="3246740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is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0378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卷轴图片素材_免费卷轴PNG设计图片大全_图精灵">
            <a:extLst>
              <a:ext uri="{FF2B5EF4-FFF2-40B4-BE49-F238E27FC236}">
                <a16:creationId xmlns:a16="http://schemas.microsoft.com/office/drawing/2014/main" id="{9A43EA2D-52B4-4507-07C7-871C763E8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5000" y1="7353" x2="32308" y2="22059"/>
                        <a14:foregroundMark x1="14231" y1="6765" x2="81538" y2="4706"/>
                        <a14:foregroundMark x1="78077" y1="8529" x2="89615" y2="21471"/>
                        <a14:foregroundMark x1="11538" y1="1765" x2="90769" y2="2353"/>
                        <a14:foregroundMark x1="68462" y1="8824" x2="73077" y2="22647"/>
                        <a14:foregroundMark x1="90385" y1="4118" x2="92308" y2="20882"/>
                        <a14:foregroundMark x1="5000" y1="93529" x2="91538" y2="96471"/>
                        <a14:backgroundMark x1="11538" y1="588" x2="31538" y2="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238" y="1246397"/>
            <a:ext cx="1786079" cy="233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咖啡杯的種類- FiPmug的部落格- udn部落格">
            <a:extLst>
              <a:ext uri="{FF2B5EF4-FFF2-40B4-BE49-F238E27FC236}">
                <a16:creationId xmlns:a16="http://schemas.microsoft.com/office/drawing/2014/main" id="{0779A262-1B07-F4A7-4BEE-10007B7BE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56333" l="0" r="100000">
                        <a14:foregroundMark x1="12333" y1="13667" x2="14167" y2="14833"/>
                        <a14:foregroundMark x1="36833" y1="13667" x2="38667" y2="16500"/>
                        <a14:foregroundMark x1="60500" y1="14500" x2="65500" y2="18833"/>
                        <a14:foregroundMark x1="31000" y1="10500" x2="32500" y2="17000"/>
                        <a14:foregroundMark x1="59167" y1="6333" x2="55167" y2="6500"/>
                        <a14:foregroundMark x1="14000" y1="9667" x2="15500" y2="15833"/>
                        <a14:foregroundMark x1="17333" y1="12333" x2="18500" y2="16667"/>
                        <a14:foregroundMark x1="46667" y1="8667" x2="46500" y2="12500"/>
                        <a14:foregroundMark x1="13667" y1="35667" x2="8667" y2="41333"/>
                        <a14:foregroundMark x1="3167" y1="37500" x2="3500" y2="39000"/>
                        <a14:foregroundMark x1="8000" y1="40167" x2="4833" y2="40500"/>
                        <a14:foregroundMark x1="10000" y1="37333" x2="15500" y2="46000"/>
                        <a14:foregroundMark x1="13833" y1="32333" x2="13667" y2="39833"/>
                        <a14:foregroundMark x1="9667" y1="34000" x2="7833" y2="37500"/>
                        <a14:foregroundMark x1="32500" y1="36333" x2="35667" y2="43833"/>
                        <a14:foregroundMark x1="60167" y1="39000" x2="63000" y2="45500"/>
                        <a14:foregroundMark x1="58167" y1="33667" x2="60667" y2="40333"/>
                        <a14:foregroundMark x1="83333" y1="34000" x2="85333" y2="45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5663"/>
          <a:stretch/>
        </p:blipFill>
        <p:spPr bwMode="auto">
          <a:xfrm>
            <a:off x="6815988" y="1540041"/>
            <a:ext cx="4028395" cy="2188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C853ED9B-380D-EC21-D525-CB1635378962}"/>
              </a:ext>
            </a:extLst>
          </p:cNvPr>
          <p:cNvSpPr txBox="1"/>
          <p:nvPr/>
        </p:nvSpPr>
        <p:spPr>
          <a:xfrm>
            <a:off x="2204133" y="1848998"/>
            <a:ext cx="159828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effectLst/>
                <a:latin typeface="Noto Sans CJK TC DemiLight" panose="020B0400000000000000" pitchFamily="34" charset="-128"/>
                <a:ea typeface="Noto Sans CJK TC DemiLight" panose="020B0400000000000000" pitchFamily="34" charset="-128"/>
              </a:rPr>
              <a:t>一種能盛放液體以供傾倒或飲用的容器</a:t>
            </a:r>
            <a:endParaRPr lang="zh-TW" altLang="en-US" sz="2000" b="1" dirty="0">
              <a:latin typeface="Noto Sans CJK TC DemiLight" panose="020B0400000000000000" pitchFamily="34" charset="-128"/>
              <a:ea typeface="Noto Sans CJK TC DemiLight" panose="020B0400000000000000" pitchFamily="34" charset="-128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7C92620-CBB4-EC2F-EB5C-6E3C31B1BCDD}"/>
              </a:ext>
            </a:extLst>
          </p:cNvPr>
          <p:cNvSpPr txBox="1"/>
          <p:nvPr/>
        </p:nvSpPr>
        <p:spPr>
          <a:xfrm>
            <a:off x="1887520" y="3895279"/>
            <a:ext cx="2231512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3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杯子的理型</a:t>
            </a:r>
            <a:endParaRPr lang="en-US" altLang="zh-TW" sz="3000" b="1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Noto Sans CJK TC Black" panose="020B0A00000000000000" pitchFamily="34" charset="-128"/>
              <a:ea typeface="Noto Sans CJK TC Black" panose="020B0A00000000000000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4C7785D-E982-6E75-78CB-D68A2A1684E3}"/>
              </a:ext>
            </a:extLst>
          </p:cNvPr>
          <p:cNvSpPr txBox="1"/>
          <p:nvPr/>
        </p:nvSpPr>
        <p:spPr>
          <a:xfrm>
            <a:off x="7714430" y="3895279"/>
            <a:ext cx="2231512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3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杯子的實體</a:t>
            </a:r>
            <a:endParaRPr lang="en-US" altLang="zh-TW" sz="3000" b="1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Noto Sans CJK TC Black" panose="020B0A00000000000000" pitchFamily="34" charset="-128"/>
              <a:ea typeface="Noto Sans CJK TC Black" panose="020B0A00000000000000" pitchFamily="34" charset="-12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BF71681-AEE0-E7A9-BBDD-ED49A9D348B2}"/>
              </a:ext>
            </a:extLst>
          </p:cNvPr>
          <p:cNvSpPr txBox="1"/>
          <p:nvPr/>
        </p:nvSpPr>
        <p:spPr>
          <a:xfrm>
            <a:off x="1167356" y="4762518"/>
            <a:ext cx="1212350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抽象的</a:t>
            </a:r>
            <a:endParaRPr lang="en-US" altLang="zh-TW" sz="2000" b="1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Noto Sans CJK TC Black" panose="020B0A00000000000000" pitchFamily="34" charset="-128"/>
              <a:ea typeface="Noto Sans CJK TC Black" panose="020B0A00000000000000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F6DFDB4-5AB7-450B-FEF5-96D7E8C63127}"/>
              </a:ext>
            </a:extLst>
          </p:cNvPr>
          <p:cNvSpPr txBox="1"/>
          <p:nvPr/>
        </p:nvSpPr>
        <p:spPr>
          <a:xfrm>
            <a:off x="2476080" y="4762518"/>
            <a:ext cx="1212350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普遍的</a:t>
            </a:r>
            <a:endParaRPr lang="en-US" altLang="zh-TW" sz="2000" b="1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Noto Sans CJK TC Black" panose="020B0A00000000000000" pitchFamily="34" charset="-128"/>
              <a:ea typeface="Noto Sans CJK TC Black" panose="020B0A00000000000000" pitchFamily="34" charset="-128"/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9377EE57-6A8C-0B78-DE09-99C36855A1A1}"/>
              </a:ext>
            </a:extLst>
          </p:cNvPr>
          <p:cNvCxnSpPr/>
          <p:nvPr/>
        </p:nvCxnSpPr>
        <p:spPr>
          <a:xfrm>
            <a:off x="4745255" y="2800952"/>
            <a:ext cx="1694046" cy="0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B555025-62E2-D141-4559-AEA817E8FEC0}"/>
              </a:ext>
            </a:extLst>
          </p:cNvPr>
          <p:cNvSpPr txBox="1"/>
          <p:nvPr/>
        </p:nvSpPr>
        <p:spPr>
          <a:xfrm>
            <a:off x="4711387" y="2171423"/>
            <a:ext cx="16940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實體化</a:t>
            </a:r>
            <a:endParaRPr lang="zh-TW" altLang="en-US" sz="2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5D94EED-8A61-FB4B-9631-7904E0509BF0}"/>
              </a:ext>
            </a:extLst>
          </p:cNvPr>
          <p:cNvSpPr txBox="1"/>
          <p:nvPr/>
        </p:nvSpPr>
        <p:spPr>
          <a:xfrm>
            <a:off x="3784804" y="4762518"/>
            <a:ext cx="1212350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形而上的</a:t>
            </a:r>
            <a:endParaRPr lang="en-US" altLang="zh-TW" sz="2000" b="1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Noto Sans CJK TC Black" panose="020B0A00000000000000" pitchFamily="34" charset="-128"/>
              <a:ea typeface="Noto Sans CJK TC Black" panose="020B0A00000000000000" pitchFamily="34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3DFAC37-1545-52DB-4987-68C03E8AB350}"/>
              </a:ext>
            </a:extLst>
          </p:cNvPr>
          <p:cNvSpPr txBox="1"/>
          <p:nvPr/>
        </p:nvSpPr>
        <p:spPr>
          <a:xfrm>
            <a:off x="6957802" y="4762518"/>
            <a:ext cx="1212350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具體</a:t>
            </a:r>
            <a:r>
              <a:rPr lang="zh-TW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的</a:t>
            </a:r>
            <a:endParaRPr lang="en-US" altLang="zh-TW" sz="2000" b="1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Noto Sans CJK TC Black" panose="020B0A00000000000000" pitchFamily="34" charset="-128"/>
              <a:ea typeface="Noto Sans CJK TC Black" panose="020B0A00000000000000" pitchFamily="34" charset="-128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27B49AB-87F6-6A8E-D44C-041FDE21F4AA}"/>
              </a:ext>
            </a:extLst>
          </p:cNvPr>
          <p:cNvSpPr txBox="1"/>
          <p:nvPr/>
        </p:nvSpPr>
        <p:spPr>
          <a:xfrm>
            <a:off x="8266526" y="4762518"/>
            <a:ext cx="1212350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個別的</a:t>
            </a:r>
            <a:endParaRPr lang="en-US" altLang="zh-TW" sz="2000" b="1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Noto Sans CJK TC Black" panose="020B0A00000000000000" pitchFamily="34" charset="-128"/>
              <a:ea typeface="Noto Sans CJK TC Black" panose="020B0A00000000000000" pitchFamily="34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18E73EE-80A4-29A9-F786-C7992079EA0E}"/>
              </a:ext>
            </a:extLst>
          </p:cNvPr>
          <p:cNvSpPr txBox="1"/>
          <p:nvPr/>
        </p:nvSpPr>
        <p:spPr>
          <a:xfrm>
            <a:off x="9575250" y="4762518"/>
            <a:ext cx="1212350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形而下的</a:t>
            </a:r>
            <a:endParaRPr lang="en-US" altLang="zh-TW" sz="2000" b="1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Noto Sans CJK TC Black" panose="020B0A00000000000000" pitchFamily="34" charset="-128"/>
              <a:ea typeface="Noto Sans CJK TC Black" panose="020B0A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6317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0A91A68B-0B32-4D65-3568-B0C70EF470A2}"/>
              </a:ext>
            </a:extLst>
          </p:cNvPr>
          <p:cNvSpPr/>
          <p:nvPr/>
        </p:nvSpPr>
        <p:spPr>
          <a:xfrm>
            <a:off x="895149" y="1274917"/>
            <a:ext cx="10221361" cy="30856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ABBA9EC-6446-3307-26A0-4695DFADC688}"/>
              </a:ext>
            </a:extLst>
          </p:cNvPr>
          <p:cNvSpPr txBox="1"/>
          <p:nvPr/>
        </p:nvSpPr>
        <p:spPr>
          <a:xfrm>
            <a:off x="1075490" y="1922198"/>
            <a:ext cx="3727383" cy="203132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Cup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「屬性（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attribute</a:t>
            </a:r>
            <a:r>
              <a:rPr lang="zh-TW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）」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"white"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「方法（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zh-TW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）」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pour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TW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水被倒出來了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60F1409D-D1A7-D945-3DD9-1BBF9648FDDC}"/>
              </a:ext>
            </a:extLst>
          </p:cNvPr>
          <p:cNvCxnSpPr/>
          <p:nvPr/>
        </p:nvCxnSpPr>
        <p:spPr>
          <a:xfrm>
            <a:off x="5286334" y="3067724"/>
            <a:ext cx="1694046" cy="0"/>
          </a:xfrm>
          <a:prstGeom prst="straightConnector1">
            <a:avLst/>
          </a:prstGeom>
          <a:ln w="571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8C4087D-F3DE-BAC5-EBC3-F2C75F558855}"/>
              </a:ext>
            </a:extLst>
          </p:cNvPr>
          <p:cNvSpPr txBox="1"/>
          <p:nvPr/>
        </p:nvSpPr>
        <p:spPr>
          <a:xfrm>
            <a:off x="5199707" y="2589080"/>
            <a:ext cx="16940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my_cup</a:t>
            </a:r>
            <a:r>
              <a:rPr lang="en-US" altLang="zh-TW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Cup</a:t>
            </a:r>
            <a:r>
              <a:rPr lang="en-US" altLang="zh-TW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4CF1379-BB47-5A17-C17D-8C551D0C6827}"/>
              </a:ext>
            </a:extLst>
          </p:cNvPr>
          <p:cNvSpPr txBox="1"/>
          <p:nvPr/>
        </p:nvSpPr>
        <p:spPr>
          <a:xfrm>
            <a:off x="1167356" y="4516108"/>
            <a:ext cx="1212350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抽象的</a:t>
            </a:r>
            <a:endParaRPr lang="en-US" altLang="zh-TW" sz="2000" b="1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Noto Sans CJK TC Black" panose="020B0A00000000000000" pitchFamily="34" charset="-128"/>
              <a:ea typeface="Noto Sans CJK TC Black" panose="020B0A00000000000000" pitchFamily="34" charset="-128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C9227AC-08F9-B365-B381-0F23315EB86E}"/>
              </a:ext>
            </a:extLst>
          </p:cNvPr>
          <p:cNvSpPr txBox="1"/>
          <p:nvPr/>
        </p:nvSpPr>
        <p:spPr>
          <a:xfrm>
            <a:off x="2476080" y="4516108"/>
            <a:ext cx="1212350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普遍的</a:t>
            </a:r>
            <a:endParaRPr lang="en-US" altLang="zh-TW" sz="2000" b="1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Noto Sans CJK TC Black" panose="020B0A00000000000000" pitchFamily="34" charset="-128"/>
              <a:ea typeface="Noto Sans CJK TC Black" panose="020B0A00000000000000" pitchFamily="34" charset="-128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74F2F0F-6CCE-A170-9047-575941318EA1}"/>
              </a:ext>
            </a:extLst>
          </p:cNvPr>
          <p:cNvSpPr txBox="1"/>
          <p:nvPr/>
        </p:nvSpPr>
        <p:spPr>
          <a:xfrm>
            <a:off x="3784804" y="4516108"/>
            <a:ext cx="1212350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形而上的</a:t>
            </a:r>
            <a:endParaRPr lang="en-US" altLang="zh-TW" sz="2000" b="1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Noto Sans CJK TC Black" panose="020B0A00000000000000" pitchFamily="34" charset="-128"/>
              <a:ea typeface="Noto Sans CJK TC Black" panose="020B0A00000000000000" pitchFamily="34" charset="-128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45EF7E85-0A57-F484-2EC6-D0BD3C2019F3}"/>
              </a:ext>
            </a:extLst>
          </p:cNvPr>
          <p:cNvSpPr txBox="1"/>
          <p:nvPr/>
        </p:nvSpPr>
        <p:spPr>
          <a:xfrm>
            <a:off x="6957802" y="4516108"/>
            <a:ext cx="1212350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具體</a:t>
            </a:r>
            <a:r>
              <a:rPr lang="zh-TW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的</a:t>
            </a:r>
            <a:endParaRPr lang="en-US" altLang="zh-TW" sz="2000" b="1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Noto Sans CJK TC Black" panose="020B0A00000000000000" pitchFamily="34" charset="-128"/>
              <a:ea typeface="Noto Sans CJK TC Black" panose="020B0A00000000000000" pitchFamily="34" charset="-128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A480A9E-E134-3088-1117-F8038C8F7A6C}"/>
              </a:ext>
            </a:extLst>
          </p:cNvPr>
          <p:cNvSpPr txBox="1"/>
          <p:nvPr/>
        </p:nvSpPr>
        <p:spPr>
          <a:xfrm>
            <a:off x="8266526" y="4516108"/>
            <a:ext cx="1212350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個別的</a:t>
            </a:r>
            <a:endParaRPr lang="en-US" altLang="zh-TW" sz="2000" b="1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Noto Sans CJK TC Black" panose="020B0A00000000000000" pitchFamily="34" charset="-128"/>
              <a:ea typeface="Noto Sans CJK TC Black" panose="020B0A00000000000000" pitchFamily="34" charset="-128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0DC6684C-E94F-FD40-3794-A850F5739FFC}"/>
              </a:ext>
            </a:extLst>
          </p:cNvPr>
          <p:cNvSpPr txBox="1"/>
          <p:nvPr/>
        </p:nvSpPr>
        <p:spPr>
          <a:xfrm>
            <a:off x="9575250" y="4516108"/>
            <a:ext cx="1212350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形而下的</a:t>
            </a:r>
            <a:endParaRPr lang="en-US" altLang="zh-TW" sz="2000" b="1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Noto Sans CJK TC Black" panose="020B0A00000000000000" pitchFamily="34" charset="-128"/>
              <a:ea typeface="Noto Sans CJK TC Black" panose="020B0A00000000000000" pitchFamily="34" charset="-128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85913FC1-2A32-A0A4-B958-6813CFEEF377}"/>
              </a:ext>
            </a:extLst>
          </p:cNvPr>
          <p:cNvSpPr txBox="1"/>
          <p:nvPr/>
        </p:nvSpPr>
        <p:spPr>
          <a:xfrm>
            <a:off x="2144099" y="1449967"/>
            <a:ext cx="165832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類別（</a:t>
            </a:r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Class</a:t>
            </a:r>
            <a:r>
              <a:rPr lang="zh-TW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）</a:t>
            </a:r>
            <a:endParaRPr lang="en-US" altLang="zh-TW" b="1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Noto Sans CJK TC Black" panose="020B0A00000000000000" pitchFamily="34" charset="-128"/>
              <a:ea typeface="Noto Sans CJK TC Black" panose="020B0A00000000000000" pitchFamily="34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7686727-7FD1-C65C-415D-4A242DB4279E}"/>
              </a:ext>
            </a:extLst>
          </p:cNvPr>
          <p:cNvSpPr txBox="1"/>
          <p:nvPr/>
        </p:nvSpPr>
        <p:spPr>
          <a:xfrm>
            <a:off x="7974029" y="1449967"/>
            <a:ext cx="183564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物件（</a:t>
            </a:r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Object</a:t>
            </a:r>
            <a:r>
              <a:rPr lang="zh-TW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） </a:t>
            </a:r>
            <a:endParaRPr lang="en-US" altLang="zh-TW" b="1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Noto Sans CJK TC Black" panose="020B0A00000000000000" pitchFamily="34" charset="-128"/>
              <a:ea typeface="Noto Sans CJK TC Black" panose="020B0A00000000000000" pitchFamily="34" charset="-128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2A2DE4B5-03C9-AB2E-9687-D936ABB4C7B0}"/>
              </a:ext>
            </a:extLst>
          </p:cNvPr>
          <p:cNvSpPr txBox="1"/>
          <p:nvPr/>
        </p:nvSpPr>
        <p:spPr>
          <a:xfrm>
            <a:off x="7392188" y="2302126"/>
            <a:ext cx="29993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my_cup</a:t>
            </a:r>
            <a:r>
              <a:rPr lang="en-US" altLang="zh-TW" sz="4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endParaRPr lang="zh-TW" altLang="en-US" sz="44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313472E-CF4E-75B3-6440-B337C5B1058F}"/>
              </a:ext>
            </a:extLst>
          </p:cNvPr>
          <p:cNvSpPr txBox="1"/>
          <p:nvPr/>
        </p:nvSpPr>
        <p:spPr>
          <a:xfrm>
            <a:off x="8114795" y="3076405"/>
            <a:ext cx="16940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my_cup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b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my_cup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pour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1ABA5111-777E-C0E1-B25F-8947C40E989B}"/>
              </a:ext>
            </a:extLst>
          </p:cNvPr>
          <p:cNvSpPr txBox="1"/>
          <p:nvPr/>
        </p:nvSpPr>
        <p:spPr>
          <a:xfrm>
            <a:off x="5614326" y="3204731"/>
            <a:ext cx="963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實例化</a:t>
            </a:r>
          </a:p>
        </p:txBody>
      </p:sp>
    </p:spTree>
    <p:extLst>
      <p:ext uri="{BB962C8B-B14F-4D97-AF65-F5344CB8AC3E}">
        <p14:creationId xmlns:p14="http://schemas.microsoft.com/office/powerpoint/2010/main" val="24872901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AFBA784F-4327-C1D9-BF18-E43AE4B81960}"/>
              </a:ext>
            </a:extLst>
          </p:cNvPr>
          <p:cNvSpPr txBox="1"/>
          <p:nvPr/>
        </p:nvSpPr>
        <p:spPr>
          <a:xfrm>
            <a:off x="2989077" y="895583"/>
            <a:ext cx="321788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程序導向</a:t>
            </a:r>
            <a:endParaRPr lang="en-US" altLang="zh-TW" sz="2000" dirty="0">
              <a:solidFill>
                <a:schemeClr val="tx1">
                  <a:lumMod val="95000"/>
                  <a:lumOff val="5000"/>
                </a:schemeClr>
              </a:solidFill>
              <a:latin typeface="Noto Sans CJK TC Black" panose="020B0A00000000000000" pitchFamily="34" charset="-128"/>
              <a:ea typeface="Noto Sans CJK TC Black" panose="020B0A00000000000000" pitchFamily="34" charset="-128"/>
            </a:endParaRPr>
          </a:p>
          <a:p>
            <a:pPr algn="ctr"/>
            <a:r>
              <a:rPr lang="zh-TW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esson One" panose="02000000000000000000" pitchFamily="2" charset="0"/>
                <a:ea typeface="Noto Sans CJK TC Black" panose="020B0A00000000000000" pitchFamily="34" charset="-128"/>
              </a:rPr>
              <a:t>（</a:t>
            </a:r>
            <a:r>
              <a:rPr lang="en-US" altLang="zh-TW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esson One" panose="02000000000000000000" pitchFamily="2" charset="0"/>
                <a:ea typeface="Noto Sans CJK TC Black" panose="020B0A00000000000000" pitchFamily="34" charset="-128"/>
              </a:rPr>
              <a:t>Procedure-Oriented</a:t>
            </a:r>
            <a:r>
              <a:rPr lang="zh-TW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esson One" panose="02000000000000000000" pitchFamily="2" charset="0"/>
                <a:ea typeface="Noto Sans CJK TC Black" panose="020B0A00000000000000" pitchFamily="34" charset="-128"/>
              </a:rPr>
              <a:t>）</a:t>
            </a:r>
            <a:endParaRPr lang="en-US" altLang="zh-TW" sz="1600" b="1" dirty="0">
              <a:solidFill>
                <a:schemeClr val="tx1">
                  <a:lumMod val="95000"/>
                  <a:lumOff val="5000"/>
                </a:schemeClr>
              </a:solidFill>
              <a:latin typeface="Lesson One" panose="02000000000000000000" pitchFamily="2" charset="0"/>
              <a:ea typeface="Noto Sans CJK TC Black" panose="020B0A00000000000000" pitchFamily="34" charset="-128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F50EF4A-CD7E-0C06-FE4A-3E84361DFA10}"/>
              </a:ext>
            </a:extLst>
          </p:cNvPr>
          <p:cNvSpPr txBox="1"/>
          <p:nvPr/>
        </p:nvSpPr>
        <p:spPr>
          <a:xfrm>
            <a:off x="7350145" y="895583"/>
            <a:ext cx="321788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物件導向</a:t>
            </a:r>
            <a:endParaRPr lang="en-US" altLang="zh-TW" sz="2000" dirty="0">
              <a:solidFill>
                <a:schemeClr val="tx1">
                  <a:lumMod val="95000"/>
                  <a:lumOff val="5000"/>
                </a:schemeClr>
              </a:solidFill>
              <a:latin typeface="Noto Sans CJK TC Black" panose="020B0A00000000000000" pitchFamily="34" charset="-128"/>
              <a:ea typeface="Noto Sans CJK TC Black" panose="020B0A00000000000000" pitchFamily="34" charset="-128"/>
            </a:endParaRPr>
          </a:p>
          <a:p>
            <a:pPr algn="ctr"/>
            <a:r>
              <a:rPr lang="zh-TW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esson One" panose="02000000000000000000" pitchFamily="2" charset="0"/>
                <a:ea typeface="Noto Sans CJK TC Black" panose="020B0A00000000000000" pitchFamily="34" charset="-128"/>
              </a:rPr>
              <a:t>（</a:t>
            </a:r>
            <a:r>
              <a:rPr lang="en-US" altLang="zh-TW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esson One" panose="02000000000000000000" pitchFamily="2" charset="0"/>
                <a:ea typeface="Noto Sans CJK TC Black" panose="020B0A00000000000000" pitchFamily="34" charset="-128"/>
              </a:rPr>
              <a:t>Objected-Oriented</a:t>
            </a:r>
            <a:r>
              <a:rPr lang="zh-TW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esson One" panose="02000000000000000000" pitchFamily="2" charset="0"/>
                <a:ea typeface="Noto Sans CJK TC Black" panose="020B0A00000000000000" pitchFamily="34" charset="-128"/>
              </a:rPr>
              <a:t>）</a:t>
            </a:r>
            <a:endParaRPr lang="en-US" altLang="zh-TW" sz="1600" b="1" dirty="0">
              <a:solidFill>
                <a:schemeClr val="tx1">
                  <a:lumMod val="95000"/>
                  <a:lumOff val="5000"/>
                </a:schemeClr>
              </a:solidFill>
              <a:latin typeface="Lesson One" panose="02000000000000000000" pitchFamily="2" charset="0"/>
              <a:ea typeface="Noto Sans CJK TC Black" panose="020B0A00000000000000" pitchFamily="34" charset="-128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7DDDAD7-99BE-C693-E5D9-26BAC29A1491}"/>
              </a:ext>
            </a:extLst>
          </p:cNvPr>
          <p:cNvSpPr/>
          <p:nvPr/>
        </p:nvSpPr>
        <p:spPr>
          <a:xfrm>
            <a:off x="3377123" y="1802679"/>
            <a:ext cx="516466" cy="24722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F134EE60-AA9B-3405-AE69-4D951C4F63D6}"/>
              </a:ext>
            </a:extLst>
          </p:cNvPr>
          <p:cNvSpPr/>
          <p:nvPr/>
        </p:nvSpPr>
        <p:spPr>
          <a:xfrm>
            <a:off x="4325391" y="1802679"/>
            <a:ext cx="516466" cy="24722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DA48698E-72BF-0C55-88AE-A8607BF075BB}"/>
              </a:ext>
            </a:extLst>
          </p:cNvPr>
          <p:cNvSpPr/>
          <p:nvPr/>
        </p:nvSpPr>
        <p:spPr>
          <a:xfrm>
            <a:off x="5193224" y="1802679"/>
            <a:ext cx="516466" cy="24722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06E89D4F-5F44-7D97-38BA-85732F16094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4841857" y="1926293"/>
            <a:ext cx="35136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接點: 肘形 23">
            <a:extLst>
              <a:ext uri="{FF2B5EF4-FFF2-40B4-BE49-F238E27FC236}">
                <a16:creationId xmlns:a16="http://schemas.microsoft.com/office/drawing/2014/main" id="{4205453F-4E7A-E787-5F67-10D595F0900C}"/>
              </a:ext>
            </a:extLst>
          </p:cNvPr>
          <p:cNvCxnSpPr>
            <a:cxnSpLocks/>
            <a:stCxn id="5" idx="3"/>
            <a:endCxn id="21" idx="1"/>
          </p:cNvCxnSpPr>
          <p:nvPr/>
        </p:nvCxnSpPr>
        <p:spPr>
          <a:xfrm>
            <a:off x="3893589" y="1926293"/>
            <a:ext cx="431802" cy="370841"/>
          </a:xfrm>
          <a:prstGeom prst="bentConnector3">
            <a:avLst>
              <a:gd name="adj1" fmla="val 50000"/>
            </a:avLst>
          </a:prstGeom>
          <a:ln w="285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id="{7B731F29-1979-F132-B57A-7A63DFD2DE6A}"/>
              </a:ext>
            </a:extLst>
          </p:cNvPr>
          <p:cNvCxnSpPr>
            <a:cxnSpLocks/>
            <a:stCxn id="21" idx="3"/>
            <a:endCxn id="8" idx="2"/>
          </p:cNvCxnSpPr>
          <p:nvPr/>
        </p:nvCxnSpPr>
        <p:spPr>
          <a:xfrm flipV="1">
            <a:off x="4841857" y="2049906"/>
            <a:ext cx="609600" cy="247228"/>
          </a:xfrm>
          <a:prstGeom prst="bentConnector2">
            <a:avLst/>
          </a:prstGeom>
          <a:ln w="285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EB0A14D-99F6-08A7-B7F2-DE8D09D9F3F1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893589" y="1926293"/>
            <a:ext cx="43180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707B026E-104E-1323-3E37-7CC19DA96FC6}"/>
              </a:ext>
            </a:extLst>
          </p:cNvPr>
          <p:cNvSpPr/>
          <p:nvPr/>
        </p:nvSpPr>
        <p:spPr>
          <a:xfrm>
            <a:off x="4325391" y="2173520"/>
            <a:ext cx="516466" cy="247227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F38C729C-1620-B63B-5DCB-932E11821D70}"/>
              </a:ext>
            </a:extLst>
          </p:cNvPr>
          <p:cNvCxnSpPr>
            <a:cxnSpLocks/>
          </p:cNvCxnSpPr>
          <p:nvPr/>
        </p:nvCxnSpPr>
        <p:spPr>
          <a:xfrm>
            <a:off x="8481844" y="1926293"/>
            <a:ext cx="982136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3468C72-7504-431C-7425-381B7BB14720}"/>
              </a:ext>
            </a:extLst>
          </p:cNvPr>
          <p:cNvCxnSpPr>
            <a:cxnSpLocks/>
          </p:cNvCxnSpPr>
          <p:nvPr/>
        </p:nvCxnSpPr>
        <p:spPr>
          <a:xfrm>
            <a:off x="8223611" y="2049906"/>
            <a:ext cx="491068" cy="348827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03A540AF-74D0-3EC8-9139-3D6C02AF6B00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9206314" y="2049906"/>
            <a:ext cx="520661" cy="348827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6BABE7DE-14D2-C8D3-CA1D-5FC88502D64D}"/>
              </a:ext>
            </a:extLst>
          </p:cNvPr>
          <p:cNvSpPr/>
          <p:nvPr/>
        </p:nvSpPr>
        <p:spPr>
          <a:xfrm>
            <a:off x="7940547" y="1802679"/>
            <a:ext cx="516466" cy="24722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AAFCDF7E-3B89-DED7-B9E4-C01915D6D8A0}"/>
              </a:ext>
            </a:extLst>
          </p:cNvPr>
          <p:cNvSpPr/>
          <p:nvPr/>
        </p:nvSpPr>
        <p:spPr>
          <a:xfrm>
            <a:off x="8689848" y="2275119"/>
            <a:ext cx="516466" cy="24722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FB990B91-E50E-9928-54F1-2E7226D1474A}"/>
              </a:ext>
            </a:extLst>
          </p:cNvPr>
          <p:cNvSpPr/>
          <p:nvPr/>
        </p:nvSpPr>
        <p:spPr>
          <a:xfrm>
            <a:off x="9439149" y="1802679"/>
            <a:ext cx="516466" cy="2472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8409F34C-32A5-9218-76F8-D8A9EBDE7FD5}"/>
              </a:ext>
            </a:extLst>
          </p:cNvPr>
          <p:cNvSpPr txBox="1"/>
          <p:nvPr/>
        </p:nvSpPr>
        <p:spPr>
          <a:xfrm>
            <a:off x="711103" y="2947769"/>
            <a:ext cx="1847962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程式是 </a:t>
            </a:r>
            <a:r>
              <a:rPr lang="en-US" altLang="zh-TW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…?</a:t>
            </a:r>
            <a:endParaRPr lang="en-US" altLang="zh-TW" sz="1600" b="1" dirty="0">
              <a:solidFill>
                <a:schemeClr val="tx1">
                  <a:lumMod val="95000"/>
                  <a:lumOff val="5000"/>
                </a:schemeClr>
              </a:solidFill>
              <a:latin typeface="Lesson One" panose="02000000000000000000" pitchFamily="2" charset="0"/>
              <a:ea typeface="Noto Sans CJK TC Black" panose="020B0A00000000000000" pitchFamily="34" charset="-128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923B312D-2755-A6B3-C094-F6E2C78EFEFA}"/>
              </a:ext>
            </a:extLst>
          </p:cNvPr>
          <p:cNvSpPr txBox="1"/>
          <p:nvPr/>
        </p:nvSpPr>
        <p:spPr>
          <a:xfrm>
            <a:off x="711103" y="3548000"/>
            <a:ext cx="1847962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著重點</a:t>
            </a:r>
            <a:endParaRPr lang="en-US" altLang="zh-TW" sz="1600" b="1" dirty="0">
              <a:solidFill>
                <a:schemeClr val="tx1">
                  <a:lumMod val="95000"/>
                  <a:lumOff val="5000"/>
                </a:schemeClr>
              </a:solidFill>
              <a:latin typeface="Lesson One" panose="02000000000000000000" pitchFamily="2" charset="0"/>
              <a:ea typeface="Noto Sans CJK TC Black" panose="020B0A00000000000000" pitchFamily="34" charset="-128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C9C433F4-F396-8469-F478-CC2393B008B8}"/>
              </a:ext>
            </a:extLst>
          </p:cNvPr>
          <p:cNvSpPr txBox="1"/>
          <p:nvPr/>
        </p:nvSpPr>
        <p:spPr>
          <a:xfrm>
            <a:off x="711103" y="4149912"/>
            <a:ext cx="1847962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資料與函式</a:t>
            </a:r>
            <a:endParaRPr lang="en-US" altLang="zh-TW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TC Black" panose="020B0A00000000000000" pitchFamily="34" charset="-128"/>
              <a:ea typeface="Noto Sans CJK TC Black" panose="020B0A00000000000000" pitchFamily="34" charset="-128"/>
            </a:endParaRPr>
          </a:p>
          <a:p>
            <a:pPr algn="ctr"/>
            <a:r>
              <a:rPr lang="zh-TW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的關係</a:t>
            </a:r>
            <a:endParaRPr lang="en-US" altLang="zh-TW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TC Black" panose="020B0A00000000000000" pitchFamily="34" charset="-128"/>
              <a:ea typeface="Noto Sans CJK TC Black" panose="020B0A00000000000000" pitchFamily="34" charset="-128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6BF18E6A-D3A1-0333-7AB4-EC2A435F6832}"/>
              </a:ext>
            </a:extLst>
          </p:cNvPr>
          <p:cNvSpPr txBox="1"/>
          <p:nvPr/>
        </p:nvSpPr>
        <p:spPr>
          <a:xfrm>
            <a:off x="711103" y="5059600"/>
            <a:ext cx="1847962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特性</a:t>
            </a:r>
            <a:endParaRPr lang="en-US" altLang="zh-TW" sz="1600" b="1" dirty="0">
              <a:solidFill>
                <a:schemeClr val="tx1">
                  <a:lumMod val="95000"/>
                  <a:lumOff val="5000"/>
                </a:schemeClr>
              </a:solidFill>
              <a:latin typeface="Lesson One" panose="02000000000000000000" pitchFamily="2" charset="0"/>
              <a:ea typeface="Noto Sans CJK TC Black" panose="020B0A00000000000000" pitchFamily="34" charset="-128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01539A73-EC5F-30A9-C232-480CA9A07712}"/>
              </a:ext>
            </a:extLst>
          </p:cNvPr>
          <p:cNvSpPr txBox="1"/>
          <p:nvPr/>
        </p:nvSpPr>
        <p:spPr>
          <a:xfrm>
            <a:off x="3347490" y="2947769"/>
            <a:ext cx="2472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一連串的命令或步驟</a:t>
            </a: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7A8913F4-9358-FC83-DCFF-0BE57F1EBA45}"/>
              </a:ext>
            </a:extLst>
          </p:cNvPr>
          <p:cNvSpPr txBox="1"/>
          <p:nvPr/>
        </p:nvSpPr>
        <p:spPr>
          <a:xfrm>
            <a:off x="3171383" y="3563389"/>
            <a:ext cx="2853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著重 </a:t>
            </a:r>
            <a:r>
              <a:rPr lang="zh-TW" altLang="en-US" u="sng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程序</a:t>
            </a:r>
            <a:r>
              <a:rPr lang="zh-TW" altLang="en-US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 或 </a:t>
            </a:r>
            <a:r>
              <a:rPr lang="zh-TW" altLang="en-US" u="sng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函式</a:t>
            </a:r>
            <a:r>
              <a:rPr lang="zh-TW" altLang="en-US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 的執行</a:t>
            </a: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EB1A03E7-F717-315B-7F0D-ED1EC83875DA}"/>
              </a:ext>
            </a:extLst>
          </p:cNvPr>
          <p:cNvSpPr txBox="1"/>
          <p:nvPr/>
        </p:nvSpPr>
        <p:spPr>
          <a:xfrm>
            <a:off x="3196467" y="4322253"/>
            <a:ext cx="2803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資料與函式是「分開」的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AF72CEAA-B978-DCD1-1E86-1344FE792CF2}"/>
              </a:ext>
            </a:extLst>
          </p:cNvPr>
          <p:cNvSpPr txBox="1"/>
          <p:nvPr/>
        </p:nvSpPr>
        <p:spPr>
          <a:xfrm>
            <a:off x="3670998" y="5076872"/>
            <a:ext cx="1847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循序性、模組化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22B42CF1-EDD4-04E3-B41D-B9B9B6A4EC3C}"/>
              </a:ext>
            </a:extLst>
          </p:cNvPr>
          <p:cNvSpPr txBox="1"/>
          <p:nvPr/>
        </p:nvSpPr>
        <p:spPr>
          <a:xfrm>
            <a:off x="7170101" y="2978547"/>
            <a:ext cx="3555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由多個相互互動的物件所組成</a:t>
            </a: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82D9F42A-F4FD-E3EC-2617-A1DA5F261F2E}"/>
              </a:ext>
            </a:extLst>
          </p:cNvPr>
          <p:cNvSpPr txBox="1"/>
          <p:nvPr/>
        </p:nvSpPr>
        <p:spPr>
          <a:xfrm>
            <a:off x="7521446" y="3563389"/>
            <a:ext cx="2853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著重 </a:t>
            </a:r>
            <a:r>
              <a:rPr lang="zh-TW" altLang="en-US" u="sng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類別</a:t>
            </a:r>
            <a:r>
              <a:rPr lang="zh-TW" altLang="en-US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 的設計</a:t>
            </a: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A20529C2-8738-176C-8312-7C57DDBA23AD}"/>
              </a:ext>
            </a:extLst>
          </p:cNvPr>
          <p:cNvSpPr txBox="1"/>
          <p:nvPr/>
        </p:nvSpPr>
        <p:spPr>
          <a:xfrm>
            <a:off x="7249758" y="4313920"/>
            <a:ext cx="3418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物件本身包含「屬性」及「方法」</a:t>
            </a: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61161019-4A72-C01F-3F72-A4B3DA9DA46A}"/>
              </a:ext>
            </a:extLst>
          </p:cNvPr>
          <p:cNvSpPr txBox="1"/>
          <p:nvPr/>
        </p:nvSpPr>
        <p:spPr>
          <a:xfrm>
            <a:off x="7910345" y="5091456"/>
            <a:ext cx="2125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封裝、繼承、多型</a:t>
            </a:r>
          </a:p>
        </p:txBody>
      </p:sp>
    </p:spTree>
    <p:extLst>
      <p:ext uri="{BB962C8B-B14F-4D97-AF65-F5344CB8AC3E}">
        <p14:creationId xmlns:p14="http://schemas.microsoft.com/office/powerpoint/2010/main" val="32896231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卡通電視液晶電視大屏幕電視現代電視, 遙控電視, 紫色電視插圖, 橙色電視櫃素材圖案，PSD和PNG圖片免費下載| Big screen tv,  Lcd tv, Big screen">
            <a:extLst>
              <a:ext uri="{FF2B5EF4-FFF2-40B4-BE49-F238E27FC236}">
                <a16:creationId xmlns:a16="http://schemas.microsoft.com/office/drawing/2014/main" id="{316D865B-4B81-5A21-6597-789BF98BE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60521" y1="79589" x2="60521" y2="79589"/>
                        <a14:foregroundMark x1="60521" y1="79589" x2="76250" y2="767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300" y="862858"/>
            <a:ext cx="4303049" cy="283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免費矢量| 遙控器">
            <a:extLst>
              <a:ext uri="{FF2B5EF4-FFF2-40B4-BE49-F238E27FC236}">
                <a16:creationId xmlns:a16="http://schemas.microsoft.com/office/drawing/2014/main" id="{284D4AAF-D100-DCE7-C718-5B4326347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04641">
            <a:off x="6908343" y="3181181"/>
            <a:ext cx="1368012" cy="102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致十年後的答案，致十年後的你──揭開走至《進擊的巨人・完結前篇》為止分鏡裡深埋的伏筆- 釀電影">
            <a:extLst>
              <a:ext uri="{FF2B5EF4-FFF2-40B4-BE49-F238E27FC236}">
                <a16:creationId xmlns:a16="http://schemas.microsoft.com/office/drawing/2014/main" id="{B70F58B3-28BC-8A68-59FC-D3AC1E20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555" y="1507065"/>
            <a:ext cx="1641011" cy="92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0505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A0396CE-96A9-3B19-9C02-D40A6AFE5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819" y="2901040"/>
            <a:ext cx="1284158" cy="105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ute Duck Logo | vlr.eng.br">
            <a:extLst>
              <a:ext uri="{FF2B5EF4-FFF2-40B4-BE49-F238E27FC236}">
                <a16:creationId xmlns:a16="http://schemas.microsoft.com/office/drawing/2014/main" id="{7D0E6EE9-238B-E4CF-AB1A-5C23757A55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890" t="9000" r="27666" b="30334"/>
          <a:stretch/>
        </p:blipFill>
        <p:spPr bwMode="auto">
          <a:xfrm>
            <a:off x="6096000" y="758018"/>
            <a:ext cx="1739900" cy="173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unting Eagle Cartoon Free PNG Image｜Illustoon">
            <a:extLst>
              <a:ext uri="{FF2B5EF4-FFF2-40B4-BE49-F238E27FC236}">
                <a16:creationId xmlns:a16="http://schemas.microsoft.com/office/drawing/2014/main" id="{6A4F3100-EEA6-8F6C-4AC3-A136377E4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56959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接點: 肘形 2">
            <a:extLst>
              <a:ext uri="{FF2B5EF4-FFF2-40B4-BE49-F238E27FC236}">
                <a16:creationId xmlns:a16="http://schemas.microsoft.com/office/drawing/2014/main" id="{9A59591F-CA83-CEFE-D222-0A5A51929924}"/>
              </a:ext>
            </a:extLst>
          </p:cNvPr>
          <p:cNvCxnSpPr>
            <a:cxnSpLocks/>
            <a:stCxn id="6146" idx="3"/>
            <a:endCxn id="6148" idx="1"/>
          </p:cNvCxnSpPr>
          <p:nvPr/>
        </p:nvCxnSpPr>
        <p:spPr>
          <a:xfrm flipV="1">
            <a:off x="3500977" y="1627968"/>
            <a:ext cx="2595023" cy="1801032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6CD207C3-2C3C-34D7-5C97-F0DC3DD141BB}"/>
              </a:ext>
            </a:extLst>
          </p:cNvPr>
          <p:cNvCxnSpPr>
            <a:cxnSpLocks/>
            <a:stCxn id="6146" idx="3"/>
            <a:endCxn id="6152" idx="1"/>
          </p:cNvCxnSpPr>
          <p:nvPr/>
        </p:nvCxnSpPr>
        <p:spPr>
          <a:xfrm>
            <a:off x="3500977" y="3429000"/>
            <a:ext cx="2595023" cy="1404259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49EE525-73E0-BF2C-5D34-12C7C8B11BF3}"/>
              </a:ext>
            </a:extLst>
          </p:cNvPr>
          <p:cNvSpPr txBox="1"/>
          <p:nvPr/>
        </p:nvSpPr>
        <p:spPr>
          <a:xfrm>
            <a:off x="2216819" y="4131129"/>
            <a:ext cx="1212350" cy="4001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algn="ctr"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  <a:latin typeface="Noto Sans CJK TC Black" panose="020B0A00000000000000" pitchFamily="34" charset="-128"/>
                <a:ea typeface="Noto Sans CJK TC Black" panose="020B0A00000000000000" pitchFamily="34" charset="-128"/>
              </a:defRPr>
            </a:lvl1pPr>
          </a:lstStyle>
          <a:p>
            <a:r>
              <a:rPr lang="zh-TW" altLang="en-US"/>
              <a:t>羽毛</a:t>
            </a:r>
            <a:endParaRPr lang="en-US" altLang="zh-TW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DB71761-B96A-7C94-2FF3-AB7EF1A02F0F}"/>
              </a:ext>
            </a:extLst>
          </p:cNvPr>
          <p:cNvSpPr txBox="1"/>
          <p:nvPr/>
        </p:nvSpPr>
        <p:spPr>
          <a:xfrm>
            <a:off x="2216819" y="4705409"/>
            <a:ext cx="1212350" cy="4001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algn="ctr"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  <a:latin typeface="Noto Sans CJK TC Black" panose="020B0A00000000000000" pitchFamily="34" charset="-128"/>
                <a:ea typeface="Noto Sans CJK TC Black" panose="020B0A00000000000000" pitchFamily="34" charset="-128"/>
              </a:defRPr>
            </a:lvl1pPr>
          </a:lstStyle>
          <a:p>
            <a:r>
              <a:rPr lang="zh-TW" altLang="en-US" dirty="0"/>
              <a:t>飛</a:t>
            </a:r>
            <a:endParaRPr lang="en-US" altLang="zh-TW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030E973-031C-A08A-C2B1-A397A1B74A67}"/>
              </a:ext>
            </a:extLst>
          </p:cNvPr>
          <p:cNvSpPr txBox="1"/>
          <p:nvPr/>
        </p:nvSpPr>
        <p:spPr>
          <a:xfrm>
            <a:off x="7922527" y="4433149"/>
            <a:ext cx="874340" cy="4001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algn="ctr"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  <a:latin typeface="Noto Sans CJK TC Black" panose="020B0A00000000000000" pitchFamily="34" charset="-128"/>
                <a:ea typeface="Noto Sans CJK TC Black" panose="020B0A00000000000000" pitchFamily="34" charset="-128"/>
              </a:defRPr>
            </a:lvl1pPr>
          </a:lstStyle>
          <a:p>
            <a:r>
              <a:rPr lang="zh-TW" altLang="en-US"/>
              <a:t>羽毛</a:t>
            </a:r>
            <a:endParaRPr lang="en-US" altLang="zh-TW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7AED14B-F921-4741-1B95-C546308445C8}"/>
              </a:ext>
            </a:extLst>
          </p:cNvPr>
          <p:cNvSpPr txBox="1"/>
          <p:nvPr/>
        </p:nvSpPr>
        <p:spPr>
          <a:xfrm>
            <a:off x="7922527" y="5007429"/>
            <a:ext cx="874340" cy="4001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algn="ctr"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  <a:latin typeface="Noto Sans CJK TC Black" panose="020B0A00000000000000" pitchFamily="34" charset="-128"/>
                <a:ea typeface="Noto Sans CJK TC Black" panose="020B0A00000000000000" pitchFamily="34" charset="-128"/>
              </a:defRPr>
            </a:lvl1pPr>
          </a:lstStyle>
          <a:p>
            <a:r>
              <a:rPr lang="zh-TW" altLang="en-US" dirty="0"/>
              <a:t>飛</a:t>
            </a:r>
            <a:endParaRPr lang="en-US" altLang="zh-TW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3904101-3757-2858-AE94-09BB51C30004}"/>
              </a:ext>
            </a:extLst>
          </p:cNvPr>
          <p:cNvSpPr txBox="1"/>
          <p:nvPr/>
        </p:nvSpPr>
        <p:spPr>
          <a:xfrm>
            <a:off x="7922527" y="945167"/>
            <a:ext cx="874340" cy="4001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羽毛</a:t>
            </a:r>
            <a:endParaRPr lang="en-US" altLang="zh-TW" sz="2000" b="1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Noto Sans CJK TC Black" panose="020B0A00000000000000" pitchFamily="34" charset="-128"/>
              <a:ea typeface="Noto Sans CJK TC Black" panose="020B0A00000000000000" pitchFamily="34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B03AA95-0941-ADCB-5A52-323D10C344C0}"/>
              </a:ext>
            </a:extLst>
          </p:cNvPr>
          <p:cNvSpPr txBox="1"/>
          <p:nvPr/>
        </p:nvSpPr>
        <p:spPr>
          <a:xfrm>
            <a:off x="7922527" y="1519447"/>
            <a:ext cx="874340" cy="4001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algn="ctr"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  <a:latin typeface="Noto Sans CJK TC Black" panose="020B0A00000000000000" pitchFamily="34" charset="-128"/>
                <a:ea typeface="Noto Sans CJK TC Black" panose="020B0A00000000000000" pitchFamily="34" charset="-128"/>
              </a:defRPr>
            </a:lvl1pPr>
          </a:lstStyle>
          <a:p>
            <a:r>
              <a:rPr lang="zh-TW" altLang="en-US" dirty="0"/>
              <a:t>飛</a:t>
            </a:r>
            <a:endParaRPr lang="en-US" altLang="zh-TW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2423CA7-A943-B642-BDF0-F91F4229CDAA}"/>
              </a:ext>
            </a:extLst>
          </p:cNvPr>
          <p:cNvSpPr txBox="1"/>
          <p:nvPr/>
        </p:nvSpPr>
        <p:spPr>
          <a:xfrm>
            <a:off x="8796867" y="945167"/>
            <a:ext cx="585893" cy="400110"/>
          </a:xfrm>
          <a:prstGeom prst="rect">
            <a:avLst/>
          </a:prstGeom>
          <a:solidFill>
            <a:srgbClr val="FFCA09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黃</a:t>
            </a:r>
            <a:endParaRPr lang="en-US" altLang="zh-TW" sz="2000" b="1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Noto Sans CJK TC Black" panose="020B0A00000000000000" pitchFamily="34" charset="-128"/>
              <a:ea typeface="Noto Sans CJK TC Black" panose="020B0A00000000000000" pitchFamily="34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C491753-88F4-FD29-CE31-D8D66FE5D8EA}"/>
              </a:ext>
            </a:extLst>
          </p:cNvPr>
          <p:cNvSpPr txBox="1"/>
          <p:nvPr/>
        </p:nvSpPr>
        <p:spPr>
          <a:xfrm>
            <a:off x="8796867" y="1519447"/>
            <a:ext cx="773853" cy="400110"/>
          </a:xfrm>
          <a:prstGeom prst="rect">
            <a:avLst/>
          </a:prstGeom>
          <a:solidFill>
            <a:srgbClr val="FFCA09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True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AC3FFB9-9C6A-E3D0-CE40-2F8641E29021}"/>
              </a:ext>
            </a:extLst>
          </p:cNvPr>
          <p:cNvSpPr txBox="1"/>
          <p:nvPr/>
        </p:nvSpPr>
        <p:spPr>
          <a:xfrm>
            <a:off x="8796867" y="4433149"/>
            <a:ext cx="585893" cy="400110"/>
          </a:xfrm>
          <a:prstGeom prst="rect">
            <a:avLst/>
          </a:prstGeom>
          <a:solidFill>
            <a:srgbClr val="C1826B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褐</a:t>
            </a:r>
            <a:endParaRPr lang="en-US" altLang="zh-TW" sz="2000" b="1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Noto Sans CJK TC Black" panose="020B0A00000000000000" pitchFamily="34" charset="-128"/>
              <a:ea typeface="Noto Sans CJK TC Black" panose="020B0A00000000000000" pitchFamily="34" charset="-128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0C314B4-7660-CE7E-EAD6-72E3939DAA6D}"/>
              </a:ext>
            </a:extLst>
          </p:cNvPr>
          <p:cNvSpPr txBox="1"/>
          <p:nvPr/>
        </p:nvSpPr>
        <p:spPr>
          <a:xfrm>
            <a:off x="8796867" y="5007429"/>
            <a:ext cx="773853" cy="400110"/>
          </a:xfrm>
          <a:prstGeom prst="rect">
            <a:avLst/>
          </a:prstGeom>
          <a:solidFill>
            <a:srgbClr val="C1826B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algn="ctr"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  <a:latin typeface="Noto Sans CJK TC Black" panose="020B0A00000000000000" pitchFamily="34" charset="-128"/>
                <a:ea typeface="Noto Sans CJK TC Black" panose="020B0A00000000000000" pitchFamily="34" charset="-128"/>
              </a:defRPr>
            </a:lvl1pPr>
          </a:lstStyle>
          <a:p>
            <a:r>
              <a:rPr lang="en-US" altLang="zh-TW"/>
              <a:t>True</a:t>
            </a:r>
            <a:endParaRPr lang="en-US" altLang="zh-TW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237827E-45B1-DB07-C0CF-5B611E338ABE}"/>
              </a:ext>
            </a:extLst>
          </p:cNvPr>
          <p:cNvSpPr txBox="1"/>
          <p:nvPr/>
        </p:nvSpPr>
        <p:spPr>
          <a:xfrm>
            <a:off x="2202000" y="2413845"/>
            <a:ext cx="121235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algn="ctr"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  <a:latin typeface="Noto Sans CJK TC Black" panose="020B0A00000000000000" pitchFamily="34" charset="-128"/>
                <a:ea typeface="Noto Sans CJK TC Black" panose="020B0A00000000000000" pitchFamily="34" charset="-128"/>
              </a:defRPr>
            </a:lvl1pPr>
          </a:lstStyle>
          <a:p>
            <a:r>
              <a:rPr lang="zh-TW" altLang="en-US" dirty="0"/>
              <a:t>父類別</a:t>
            </a:r>
            <a:endParaRPr lang="en-US" altLang="zh-TW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2F0339F-9565-B7DA-F1CB-425EA61C42CF}"/>
              </a:ext>
            </a:extLst>
          </p:cNvPr>
          <p:cNvSpPr txBox="1"/>
          <p:nvPr/>
        </p:nvSpPr>
        <p:spPr>
          <a:xfrm>
            <a:off x="6366125" y="2444161"/>
            <a:ext cx="121235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algn="ctr"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  <a:latin typeface="Noto Sans CJK TC Black" panose="020B0A00000000000000" pitchFamily="34" charset="-128"/>
                <a:ea typeface="Noto Sans CJK TC Black" panose="020B0A00000000000000" pitchFamily="34" charset="-128"/>
              </a:defRPr>
            </a:lvl1pPr>
          </a:lstStyle>
          <a:p>
            <a:r>
              <a:rPr lang="zh-TW" altLang="en-US" dirty="0"/>
              <a:t>子類別</a:t>
            </a:r>
            <a:endParaRPr lang="en-US" altLang="zh-TW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E5BE721-4753-A447-1BA9-C7522F58C0EB}"/>
              </a:ext>
            </a:extLst>
          </p:cNvPr>
          <p:cNvSpPr txBox="1"/>
          <p:nvPr/>
        </p:nvSpPr>
        <p:spPr>
          <a:xfrm>
            <a:off x="6366125" y="5727041"/>
            <a:ext cx="121235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algn="ctr"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  <a:latin typeface="Noto Sans CJK TC Black" panose="020B0A00000000000000" pitchFamily="34" charset="-128"/>
                <a:ea typeface="Noto Sans CJK TC Black" panose="020B0A00000000000000" pitchFamily="34" charset="-128"/>
              </a:defRPr>
            </a:lvl1pPr>
          </a:lstStyle>
          <a:p>
            <a:r>
              <a:rPr lang="zh-TW" altLang="en-US" dirty="0"/>
              <a:t>子類別</a:t>
            </a:r>
            <a:endParaRPr lang="en-US" altLang="zh-TW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C5992C4-604D-6C79-96DF-8E58BFB2B70E}"/>
              </a:ext>
            </a:extLst>
          </p:cNvPr>
          <p:cNvSpPr txBox="1"/>
          <p:nvPr/>
        </p:nvSpPr>
        <p:spPr>
          <a:xfrm>
            <a:off x="7922527" y="2097808"/>
            <a:ext cx="874340" cy="4001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algn="ctr"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  <a:latin typeface="Noto Sans CJK TC Black" panose="020B0A00000000000000" pitchFamily="34" charset="-128"/>
                <a:ea typeface="Noto Sans CJK TC Black" panose="020B0A00000000000000" pitchFamily="34" charset="-128"/>
              </a:defRPr>
            </a:lvl1pPr>
          </a:lstStyle>
          <a:p>
            <a:r>
              <a:rPr lang="zh-TW" altLang="en-US" dirty="0"/>
              <a:t>習性</a:t>
            </a:r>
            <a:endParaRPr lang="en-US" altLang="zh-TW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445A1F4D-C8EC-6B74-C94A-707C067CC4DB}"/>
              </a:ext>
            </a:extLst>
          </p:cNvPr>
          <p:cNvSpPr txBox="1"/>
          <p:nvPr/>
        </p:nvSpPr>
        <p:spPr>
          <a:xfrm>
            <a:off x="8796867" y="2097808"/>
            <a:ext cx="874340" cy="400110"/>
          </a:xfrm>
          <a:prstGeom prst="rect">
            <a:avLst/>
          </a:prstGeom>
          <a:solidFill>
            <a:srgbClr val="FFCA09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algn="ctr"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  <a:latin typeface="Noto Sans CJK TC Black" panose="020B0A00000000000000" pitchFamily="34" charset="-128"/>
                <a:ea typeface="Noto Sans CJK TC Black" panose="020B0A00000000000000" pitchFamily="34" charset="-128"/>
              </a:defRPr>
            </a:lvl1pPr>
          </a:lstStyle>
          <a:p>
            <a:r>
              <a:rPr lang="zh-TW" altLang="en-US" dirty="0"/>
              <a:t>水棲</a:t>
            </a:r>
            <a:endParaRPr lang="en-US" altLang="zh-TW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2086635-5F2A-185B-6528-AB52FABFCFBF}"/>
              </a:ext>
            </a:extLst>
          </p:cNvPr>
          <p:cNvSpPr txBox="1"/>
          <p:nvPr/>
        </p:nvSpPr>
        <p:spPr>
          <a:xfrm>
            <a:off x="7922527" y="5581709"/>
            <a:ext cx="874340" cy="4001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algn="ctr"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  <a:latin typeface="Noto Sans CJK TC Black" panose="020B0A00000000000000" pitchFamily="34" charset="-128"/>
                <a:ea typeface="Noto Sans CJK TC Black" panose="020B0A00000000000000" pitchFamily="34" charset="-128"/>
              </a:defRPr>
            </a:lvl1pPr>
          </a:lstStyle>
          <a:p>
            <a:r>
              <a:rPr lang="zh-TW" altLang="en-US" dirty="0"/>
              <a:t>習性</a:t>
            </a:r>
            <a:endParaRPr lang="en-US" altLang="zh-TW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A665D31-AC3B-7CA6-CF47-6C71EF1A1AE0}"/>
              </a:ext>
            </a:extLst>
          </p:cNvPr>
          <p:cNvSpPr txBox="1"/>
          <p:nvPr/>
        </p:nvSpPr>
        <p:spPr>
          <a:xfrm>
            <a:off x="8796867" y="5581709"/>
            <a:ext cx="874340" cy="400110"/>
          </a:xfrm>
          <a:prstGeom prst="rect">
            <a:avLst/>
          </a:prstGeom>
          <a:solidFill>
            <a:srgbClr val="C1826B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algn="ctr"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  <a:latin typeface="Noto Sans CJK TC Black" panose="020B0A00000000000000" pitchFamily="34" charset="-128"/>
                <a:ea typeface="Noto Sans CJK TC Black" panose="020B0A00000000000000" pitchFamily="34" charset="-128"/>
              </a:defRPr>
            </a:lvl1pPr>
          </a:lstStyle>
          <a:p>
            <a:r>
              <a:rPr lang="zh-TW" altLang="en-US" dirty="0"/>
              <a:t>樹棲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479464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Vector Illustration Of Cute Black Cat Stock Illustration - Download Image  Now - Domestic Cat, Cartoon, Cute - iStock">
            <a:extLst>
              <a:ext uri="{FF2B5EF4-FFF2-40B4-BE49-F238E27FC236}">
                <a16:creationId xmlns:a16="http://schemas.microsoft.com/office/drawing/2014/main" id="{7C826ABD-0EA6-B20E-E36E-8A559F47A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603" y="2208196"/>
            <a:ext cx="2246196" cy="224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手繪卡通地球顏色小狗, 紅色, 舌狗, 尾巴的小狗向量圖案素材免費下載，PNG，EPS和AI素材下載- Pngtree">
            <a:extLst>
              <a:ext uri="{FF2B5EF4-FFF2-40B4-BE49-F238E27FC236}">
                <a16:creationId xmlns:a16="http://schemas.microsoft.com/office/drawing/2014/main" id="{6C7BD9C5-6BC9-E63A-68C0-9B629056DE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51" t="16428" r="12140" b="13437"/>
          <a:stretch/>
        </p:blipFill>
        <p:spPr bwMode="auto">
          <a:xfrm>
            <a:off x="4578528" y="2505275"/>
            <a:ext cx="2078598" cy="184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手绘卡通小人卡通小人图片跑步素材免费下载_觅元素">
            <a:extLst>
              <a:ext uri="{FF2B5EF4-FFF2-40B4-BE49-F238E27FC236}">
                <a16:creationId xmlns:a16="http://schemas.microsoft.com/office/drawing/2014/main" id="{C0628E4D-445A-6CE1-D199-392F15889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34" b="97049" l="4590" r="9491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936" y="2505275"/>
            <a:ext cx="2009083" cy="200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語音泡泡: 橢圓形 1">
            <a:extLst>
              <a:ext uri="{FF2B5EF4-FFF2-40B4-BE49-F238E27FC236}">
                <a16:creationId xmlns:a16="http://schemas.microsoft.com/office/drawing/2014/main" id="{56BF565F-C610-F0B8-A0FA-9811AB961A4F}"/>
              </a:ext>
            </a:extLst>
          </p:cNvPr>
          <p:cNvSpPr/>
          <p:nvPr/>
        </p:nvSpPr>
        <p:spPr>
          <a:xfrm>
            <a:off x="3013152" y="1924848"/>
            <a:ext cx="1126156" cy="724205"/>
          </a:xfrm>
          <a:prstGeom prst="wedgeEllipseCallout">
            <a:avLst>
              <a:gd name="adj1" fmla="val -49633"/>
              <a:gd name="adj2" fmla="val 48359"/>
            </a:avLst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喵喵</a:t>
            </a:r>
            <a:r>
              <a:rPr lang="en-US" altLang="zh-TW" dirty="0">
                <a:solidFill>
                  <a:schemeClr val="tx1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~</a:t>
            </a:r>
            <a:endParaRPr lang="zh-TW" altLang="en-US" dirty="0">
              <a:solidFill>
                <a:schemeClr val="tx1"/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sp>
        <p:nvSpPr>
          <p:cNvPr id="4" name="語音泡泡: 橢圓形 3">
            <a:extLst>
              <a:ext uri="{FF2B5EF4-FFF2-40B4-BE49-F238E27FC236}">
                <a16:creationId xmlns:a16="http://schemas.microsoft.com/office/drawing/2014/main" id="{22C280A8-84D8-7981-EB76-0ACA487B8811}"/>
              </a:ext>
            </a:extLst>
          </p:cNvPr>
          <p:cNvSpPr/>
          <p:nvPr/>
        </p:nvSpPr>
        <p:spPr>
          <a:xfrm>
            <a:off x="6746364" y="1924848"/>
            <a:ext cx="1126156" cy="724205"/>
          </a:xfrm>
          <a:prstGeom prst="wedgeEllipseCallout">
            <a:avLst>
              <a:gd name="adj1" fmla="val -49633"/>
              <a:gd name="adj2" fmla="val 48359"/>
            </a:avLst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汪汪</a:t>
            </a:r>
            <a:r>
              <a:rPr lang="en-US" altLang="zh-TW" dirty="0">
                <a:solidFill>
                  <a:schemeClr val="tx1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~</a:t>
            </a:r>
            <a:endParaRPr lang="zh-TW" altLang="en-US" dirty="0">
              <a:solidFill>
                <a:schemeClr val="tx1"/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sp>
        <p:nvSpPr>
          <p:cNvPr id="5" name="語音泡泡: 橢圓形 4">
            <a:extLst>
              <a:ext uri="{FF2B5EF4-FFF2-40B4-BE49-F238E27FC236}">
                <a16:creationId xmlns:a16="http://schemas.microsoft.com/office/drawing/2014/main" id="{13750775-6E1F-5B48-9A31-1F2BA6A17F74}"/>
              </a:ext>
            </a:extLst>
          </p:cNvPr>
          <p:cNvSpPr/>
          <p:nvPr/>
        </p:nvSpPr>
        <p:spPr>
          <a:xfrm>
            <a:off x="9827260" y="1924848"/>
            <a:ext cx="1212271" cy="724205"/>
          </a:xfrm>
          <a:prstGeom prst="wedgeEllipseCallout">
            <a:avLst>
              <a:gd name="adj1" fmla="val -49633"/>
              <a:gd name="adj2" fmla="val 48359"/>
            </a:avLst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 哇哇</a:t>
            </a:r>
            <a:r>
              <a:rPr lang="en-US" altLang="zh-TW" dirty="0">
                <a:solidFill>
                  <a:schemeClr val="tx1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~</a:t>
            </a:r>
            <a:endParaRPr lang="zh-TW" altLang="en-US" dirty="0">
              <a:solidFill>
                <a:schemeClr val="tx1"/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BEB1D2C-6B25-DA89-9901-5B3EE4565905}"/>
              </a:ext>
            </a:extLst>
          </p:cNvPr>
          <p:cNvSpPr txBox="1"/>
          <p:nvPr/>
        </p:nvSpPr>
        <p:spPr>
          <a:xfrm>
            <a:off x="1477372" y="4537685"/>
            <a:ext cx="1698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latin typeface="Consolas" panose="020B0609020204030204" pitchFamily="49" charset="0"/>
              </a:rPr>
              <a:t>cat.</a:t>
            </a:r>
            <a:r>
              <a:rPr lang="en-US" altLang="zh-TW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sound()</a:t>
            </a:r>
            <a:endParaRPr lang="zh-TW" altLang="en-US" sz="2000" b="1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F9F1E92-D63D-A188-42FF-10182C64D862}"/>
              </a:ext>
            </a:extLst>
          </p:cNvPr>
          <p:cNvSpPr txBox="1"/>
          <p:nvPr/>
        </p:nvSpPr>
        <p:spPr>
          <a:xfrm>
            <a:off x="4768498" y="4537685"/>
            <a:ext cx="1698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latin typeface="Consolas" panose="020B0609020204030204" pitchFamily="49" charset="0"/>
              </a:rPr>
              <a:t>dog.</a:t>
            </a:r>
            <a:r>
              <a:rPr lang="en-US" altLang="zh-TW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sound()</a:t>
            </a:r>
            <a:endParaRPr lang="zh-TW" altLang="en-US" sz="2000" b="1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D1F106B-7D50-2156-0AE7-FBB8AE3AFDB2}"/>
              </a:ext>
            </a:extLst>
          </p:cNvPr>
          <p:cNvSpPr txBox="1"/>
          <p:nvPr/>
        </p:nvSpPr>
        <p:spPr>
          <a:xfrm>
            <a:off x="8458149" y="4537685"/>
            <a:ext cx="18958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latin typeface="Consolas" panose="020B0609020204030204" pitchFamily="49" charset="0"/>
              </a:rPr>
              <a:t>child.</a:t>
            </a:r>
            <a:r>
              <a:rPr lang="en-US" altLang="zh-TW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sound()</a:t>
            </a:r>
            <a:endParaRPr lang="zh-TW" altLang="en-US" sz="2000" b="1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1695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50341B46-09FA-005B-A092-95653CF669A6}"/>
              </a:ext>
            </a:extLst>
          </p:cNvPr>
          <p:cNvSpPr/>
          <p:nvPr/>
        </p:nvSpPr>
        <p:spPr>
          <a:xfrm>
            <a:off x="3636922" y="1573250"/>
            <a:ext cx="1337734" cy="475956"/>
          </a:xfrm>
          <a:prstGeom prst="roundRect">
            <a:avLst>
              <a:gd name="adj" fmla="val 6702"/>
            </a:avLst>
          </a:prstGeom>
          <a:solidFill>
            <a:srgbClr val="F050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/>
              <a:t>OOA</a:t>
            </a:r>
            <a:endParaRPr lang="zh-TW" altLang="en-US" sz="2800" b="1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D720BF1A-D7BD-F3FE-9818-E032A5126FCA}"/>
              </a:ext>
            </a:extLst>
          </p:cNvPr>
          <p:cNvSpPr/>
          <p:nvPr/>
        </p:nvSpPr>
        <p:spPr>
          <a:xfrm>
            <a:off x="6329322" y="1573250"/>
            <a:ext cx="1337734" cy="475956"/>
          </a:xfrm>
          <a:prstGeom prst="roundRect">
            <a:avLst>
              <a:gd name="adj" fmla="val 670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/>
              <a:t>OOD</a:t>
            </a:r>
            <a:endParaRPr lang="zh-TW" altLang="en-US" sz="2800" b="1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231A9D0E-DF85-11FB-8882-358E04B951C6}"/>
              </a:ext>
            </a:extLst>
          </p:cNvPr>
          <p:cNvSpPr/>
          <p:nvPr/>
        </p:nvSpPr>
        <p:spPr>
          <a:xfrm>
            <a:off x="9021722" y="1573250"/>
            <a:ext cx="1337734" cy="475956"/>
          </a:xfrm>
          <a:prstGeom prst="roundRect">
            <a:avLst>
              <a:gd name="adj" fmla="val 6702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/>
              <a:t>OOP</a:t>
            </a:r>
            <a:endParaRPr lang="zh-TW" altLang="en-US" sz="2800" b="1" dirty="0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B47B0467-4F9C-4341-23A3-759F7CD07D37}"/>
              </a:ext>
            </a:extLst>
          </p:cNvPr>
          <p:cNvCxnSpPr/>
          <p:nvPr/>
        </p:nvCxnSpPr>
        <p:spPr>
          <a:xfrm>
            <a:off x="5388445" y="1800897"/>
            <a:ext cx="43180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649B46D-2737-C82D-5F66-F31C385A06DB}"/>
              </a:ext>
            </a:extLst>
          </p:cNvPr>
          <p:cNvCxnSpPr/>
          <p:nvPr/>
        </p:nvCxnSpPr>
        <p:spPr>
          <a:xfrm>
            <a:off x="8106246" y="1800897"/>
            <a:ext cx="43180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CDBEF1D3-FEA0-AC96-4F8E-105F12648BB5}"/>
              </a:ext>
            </a:extLst>
          </p:cNvPr>
          <p:cNvSpPr txBox="1"/>
          <p:nvPr/>
        </p:nvSpPr>
        <p:spPr>
          <a:xfrm>
            <a:off x="3636922" y="2123252"/>
            <a:ext cx="1337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rgbClr val="F05035"/>
                </a:solidFill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分析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F6171E0-5143-16D5-C7D4-7223663455FB}"/>
              </a:ext>
            </a:extLst>
          </p:cNvPr>
          <p:cNvSpPr txBox="1"/>
          <p:nvPr/>
        </p:nvSpPr>
        <p:spPr>
          <a:xfrm>
            <a:off x="6329322" y="2123252"/>
            <a:ext cx="1337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rgbClr val="00B050"/>
                </a:solidFill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設計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3305BE2-B0B8-B444-7662-674CC15089C0}"/>
              </a:ext>
            </a:extLst>
          </p:cNvPr>
          <p:cNvSpPr txBox="1"/>
          <p:nvPr/>
        </p:nvSpPr>
        <p:spPr>
          <a:xfrm>
            <a:off x="9021722" y="2123252"/>
            <a:ext cx="1337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rgbClr val="2E75B6"/>
                </a:solidFill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實作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B9A382E-93CB-56FD-4D26-96C4FDF47D28}"/>
              </a:ext>
            </a:extLst>
          </p:cNvPr>
          <p:cNvSpPr txBox="1"/>
          <p:nvPr/>
        </p:nvSpPr>
        <p:spPr>
          <a:xfrm>
            <a:off x="1308492" y="3220306"/>
            <a:ext cx="118543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目的</a:t>
            </a:r>
            <a:endParaRPr lang="en-US" altLang="zh-TW" sz="2000" b="1" dirty="0">
              <a:solidFill>
                <a:schemeClr val="tx1">
                  <a:lumMod val="95000"/>
                  <a:lumOff val="5000"/>
                </a:schemeClr>
              </a:solidFill>
              <a:latin typeface="Lesson One" panose="02000000000000000000" pitchFamily="2" charset="0"/>
              <a:ea typeface="Noto Sans CJK TC Black" panose="020B0A00000000000000" pitchFamily="34" charset="-128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3E54E1F-4C29-F942-4CAC-58DFC632420A}"/>
              </a:ext>
            </a:extLst>
          </p:cNvPr>
          <p:cNvSpPr txBox="1"/>
          <p:nvPr/>
        </p:nvSpPr>
        <p:spPr>
          <a:xfrm>
            <a:off x="3446422" y="3297250"/>
            <a:ext cx="1718734" cy="369332"/>
          </a:xfrm>
          <a:prstGeom prst="rect">
            <a:avLst/>
          </a:prstGeom>
          <a:solidFill>
            <a:srgbClr val="FCE1DC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Lesson One" panose="02000000000000000000" pitchFamily="2" charset="0"/>
                <a:ea typeface="Noto Sans CJK TC Black" panose="020B0A00000000000000" pitchFamily="34" charset="-128"/>
              </a:rPr>
              <a:t>確認問題</a:t>
            </a:r>
            <a:endParaRPr lang="en-US" altLang="zh-TW" b="1" dirty="0">
              <a:solidFill>
                <a:schemeClr val="tx1">
                  <a:lumMod val="95000"/>
                  <a:lumOff val="5000"/>
                </a:schemeClr>
              </a:solidFill>
              <a:latin typeface="Lesson One" panose="02000000000000000000" pitchFamily="2" charset="0"/>
              <a:ea typeface="Noto Sans CJK TC Black" panose="020B0A00000000000000" pitchFamily="34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67723A9-77A1-2B3C-830A-0339B9CA21E5}"/>
              </a:ext>
            </a:extLst>
          </p:cNvPr>
          <p:cNvSpPr txBox="1"/>
          <p:nvPr/>
        </p:nvSpPr>
        <p:spPr>
          <a:xfrm>
            <a:off x="6159988" y="3297250"/>
            <a:ext cx="171873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Lesson One" panose="02000000000000000000" pitchFamily="2" charset="0"/>
                <a:ea typeface="Noto Sans CJK TC Black" panose="020B0A00000000000000" pitchFamily="34" charset="-128"/>
              </a:rPr>
              <a:t>產出規格</a:t>
            </a:r>
            <a:endParaRPr lang="en-US" altLang="zh-TW" b="1" dirty="0">
              <a:solidFill>
                <a:schemeClr val="tx1">
                  <a:lumMod val="95000"/>
                  <a:lumOff val="5000"/>
                </a:schemeClr>
              </a:solidFill>
              <a:latin typeface="Lesson One" panose="02000000000000000000" pitchFamily="2" charset="0"/>
              <a:ea typeface="Noto Sans CJK TC Black" panose="020B0A00000000000000" pitchFamily="34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72679B8-6B4A-EF81-1462-F07C34FD4CD2}"/>
              </a:ext>
            </a:extLst>
          </p:cNvPr>
          <p:cNvSpPr txBox="1"/>
          <p:nvPr/>
        </p:nvSpPr>
        <p:spPr>
          <a:xfrm>
            <a:off x="8873554" y="3297250"/>
            <a:ext cx="171873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Lesson One" panose="02000000000000000000" pitchFamily="2" charset="0"/>
                <a:ea typeface="Noto Sans CJK TC Black" panose="020B0A00000000000000" pitchFamily="34" charset="-128"/>
              </a:rPr>
              <a:t>完成規格</a:t>
            </a:r>
            <a:endParaRPr lang="en-US" altLang="zh-TW" b="1" dirty="0">
              <a:solidFill>
                <a:schemeClr val="tx1">
                  <a:lumMod val="95000"/>
                  <a:lumOff val="5000"/>
                </a:schemeClr>
              </a:solidFill>
              <a:latin typeface="Lesson One" panose="02000000000000000000" pitchFamily="2" charset="0"/>
              <a:ea typeface="Noto Sans CJK TC Black" panose="020B0A00000000000000" pitchFamily="34" charset="-128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54FD180-0D0F-C205-B7BB-9CEA462FEF8D}"/>
              </a:ext>
            </a:extLst>
          </p:cNvPr>
          <p:cNvSpPr txBox="1"/>
          <p:nvPr/>
        </p:nvSpPr>
        <p:spPr>
          <a:xfrm>
            <a:off x="1308492" y="4194249"/>
            <a:ext cx="118543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手段</a:t>
            </a:r>
            <a:endParaRPr lang="en-US" altLang="zh-TW" sz="2000" b="1" dirty="0">
              <a:solidFill>
                <a:schemeClr val="tx1">
                  <a:lumMod val="95000"/>
                  <a:lumOff val="5000"/>
                </a:schemeClr>
              </a:solidFill>
              <a:latin typeface="Lesson One" panose="02000000000000000000" pitchFamily="2" charset="0"/>
              <a:ea typeface="Noto Sans CJK TC Black" panose="020B0A00000000000000" pitchFamily="34" charset="-128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9A19B97-856F-9F30-1DF9-9AD3E4D4FF32}"/>
              </a:ext>
            </a:extLst>
          </p:cNvPr>
          <p:cNvSpPr txBox="1"/>
          <p:nvPr/>
        </p:nvSpPr>
        <p:spPr>
          <a:xfrm>
            <a:off x="3446422" y="4271193"/>
            <a:ext cx="1718734" cy="369332"/>
          </a:xfrm>
          <a:prstGeom prst="rect">
            <a:avLst/>
          </a:prstGeom>
          <a:solidFill>
            <a:srgbClr val="FCE1DC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Lesson One" panose="02000000000000000000" pitchFamily="2" charset="0"/>
                <a:ea typeface="Noto Sans CJK TC Black" panose="020B0A00000000000000" pitchFamily="34" charset="-128"/>
              </a:rPr>
              <a:t>建立模型</a:t>
            </a:r>
            <a:endParaRPr lang="en-US" altLang="zh-TW" b="1" dirty="0">
              <a:solidFill>
                <a:schemeClr val="tx1">
                  <a:lumMod val="95000"/>
                  <a:lumOff val="5000"/>
                </a:schemeClr>
              </a:solidFill>
              <a:latin typeface="Lesson One" panose="02000000000000000000" pitchFamily="2" charset="0"/>
              <a:ea typeface="Noto Sans CJK TC Black" panose="020B0A00000000000000" pitchFamily="34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B674C2E-4C1D-6D77-B264-E9E5284D8CE6}"/>
              </a:ext>
            </a:extLst>
          </p:cNvPr>
          <p:cNvSpPr txBox="1"/>
          <p:nvPr/>
        </p:nvSpPr>
        <p:spPr>
          <a:xfrm>
            <a:off x="6159988" y="4271193"/>
            <a:ext cx="171873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Lesson One" panose="02000000000000000000" pitchFamily="2" charset="0"/>
                <a:ea typeface="Noto Sans CJK TC Black" panose="020B0A00000000000000" pitchFamily="34" charset="-128"/>
              </a:rPr>
              <a:t>類別圖</a:t>
            </a:r>
            <a:endParaRPr lang="en-US" altLang="zh-TW" b="1" dirty="0">
              <a:solidFill>
                <a:schemeClr val="tx1">
                  <a:lumMod val="95000"/>
                  <a:lumOff val="5000"/>
                </a:schemeClr>
              </a:solidFill>
              <a:latin typeface="Lesson One" panose="02000000000000000000" pitchFamily="2" charset="0"/>
              <a:ea typeface="Noto Sans CJK TC Black" panose="020B0A00000000000000" pitchFamily="34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91C62AC-85FA-5ACC-57AB-A342F5DA1391}"/>
              </a:ext>
            </a:extLst>
          </p:cNvPr>
          <p:cNvSpPr txBox="1"/>
          <p:nvPr/>
        </p:nvSpPr>
        <p:spPr>
          <a:xfrm>
            <a:off x="8873554" y="4271193"/>
            <a:ext cx="171873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Lesson One" panose="02000000000000000000" pitchFamily="2" charset="0"/>
                <a:ea typeface="Noto Sans CJK TC Black" panose="020B0A00000000000000" pitchFamily="34" charset="-128"/>
              </a:rPr>
              <a:t>物件導向程式</a:t>
            </a:r>
            <a:endParaRPr lang="en-US" altLang="zh-TW" b="1" dirty="0">
              <a:solidFill>
                <a:schemeClr val="tx1">
                  <a:lumMod val="95000"/>
                  <a:lumOff val="5000"/>
                </a:schemeClr>
              </a:solidFill>
              <a:latin typeface="Lesson One" panose="02000000000000000000" pitchFamily="2" charset="0"/>
              <a:ea typeface="Noto Sans CJK TC Black" panose="020B0A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27916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文字方塊 63">
            <a:extLst>
              <a:ext uri="{FF2B5EF4-FFF2-40B4-BE49-F238E27FC236}">
                <a16:creationId xmlns:a16="http://schemas.microsoft.com/office/drawing/2014/main" id="{01539A73-EC5F-30A9-C232-480CA9A07712}"/>
              </a:ext>
            </a:extLst>
          </p:cNvPr>
          <p:cNvSpPr txBox="1"/>
          <p:nvPr/>
        </p:nvSpPr>
        <p:spPr>
          <a:xfrm>
            <a:off x="1108815" y="2947769"/>
            <a:ext cx="2853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即用性、穩定性、安全性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22B42CF1-EDD4-04E3-B41D-B9B9B6A4EC3C}"/>
              </a:ext>
            </a:extLst>
          </p:cNvPr>
          <p:cNvSpPr txBox="1"/>
          <p:nvPr/>
        </p:nvSpPr>
        <p:spPr>
          <a:xfrm>
            <a:off x="4140200" y="2970519"/>
            <a:ext cx="2263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重用性</a:t>
            </a: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82D9F42A-F4FD-E3EC-2617-A1DA5F261F2E}"/>
              </a:ext>
            </a:extLst>
          </p:cNvPr>
          <p:cNvSpPr txBox="1"/>
          <p:nvPr/>
        </p:nvSpPr>
        <p:spPr>
          <a:xfrm>
            <a:off x="7521446" y="3563389"/>
            <a:ext cx="2853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著重 </a:t>
            </a:r>
            <a:r>
              <a:rPr lang="zh-TW" altLang="en-US" u="sng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類別</a:t>
            </a:r>
            <a:r>
              <a:rPr lang="zh-TW" altLang="en-US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 的設計</a:t>
            </a: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A20529C2-8738-176C-8312-7C57DDBA23AD}"/>
              </a:ext>
            </a:extLst>
          </p:cNvPr>
          <p:cNvSpPr txBox="1"/>
          <p:nvPr/>
        </p:nvSpPr>
        <p:spPr>
          <a:xfrm>
            <a:off x="7249758" y="4313920"/>
            <a:ext cx="3418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物件本身包含「屬性」及「方法」</a:t>
            </a: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61161019-4A72-C01F-3F72-A4B3DA9DA46A}"/>
              </a:ext>
            </a:extLst>
          </p:cNvPr>
          <p:cNvSpPr txBox="1"/>
          <p:nvPr/>
        </p:nvSpPr>
        <p:spPr>
          <a:xfrm>
            <a:off x="7910345" y="5091456"/>
            <a:ext cx="2125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封裝、繼承、多型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1399999-D692-B9F0-836F-278EACF9C31C}"/>
              </a:ext>
            </a:extLst>
          </p:cNvPr>
          <p:cNvSpPr txBox="1"/>
          <p:nvPr/>
        </p:nvSpPr>
        <p:spPr>
          <a:xfrm>
            <a:off x="7157252" y="2970519"/>
            <a:ext cx="2215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靈活性、可擴充性</a:t>
            </a:r>
          </a:p>
        </p:txBody>
      </p:sp>
    </p:spTree>
    <p:extLst>
      <p:ext uri="{BB962C8B-B14F-4D97-AF65-F5344CB8AC3E}">
        <p14:creationId xmlns:p14="http://schemas.microsoft.com/office/powerpoint/2010/main" val="15613512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1021C54-EA44-A1A2-4680-F455F0DD136C}"/>
              </a:ext>
            </a:extLst>
          </p:cNvPr>
          <p:cNvSpPr/>
          <p:nvPr/>
        </p:nvSpPr>
        <p:spPr>
          <a:xfrm>
            <a:off x="1434164" y="1559293"/>
            <a:ext cx="8739739" cy="390785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E24917D-BA73-C62D-3A68-3793BFE6A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460" y="2564891"/>
            <a:ext cx="2930316" cy="146928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1C9BCCE-D245-2A23-8763-18C8938BD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781" y="2335076"/>
            <a:ext cx="2457810" cy="1928914"/>
          </a:xfrm>
          <a:prstGeom prst="rect">
            <a:avLst/>
          </a:prstGeom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A1032B78-92DA-6B68-1587-99C3D40E41C7}"/>
              </a:ext>
            </a:extLst>
          </p:cNvPr>
          <p:cNvCxnSpPr>
            <a:cxnSpLocks/>
          </p:cNvCxnSpPr>
          <p:nvPr/>
        </p:nvCxnSpPr>
        <p:spPr>
          <a:xfrm>
            <a:off x="5234117" y="3225800"/>
            <a:ext cx="1139831" cy="0"/>
          </a:xfrm>
          <a:prstGeom prst="straightConnector1">
            <a:avLst/>
          </a:prstGeom>
          <a:ln w="571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3751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2866C68E-6E26-9B7C-A132-00ED7215A0C5}"/>
              </a:ext>
            </a:extLst>
          </p:cNvPr>
          <p:cNvSpPr txBox="1"/>
          <p:nvPr/>
        </p:nvSpPr>
        <p:spPr>
          <a:xfrm>
            <a:off x="5236143" y="756239"/>
            <a:ext cx="1491073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esson One" panose="02000000000000000000" pitchFamily="2" charset="0"/>
                <a:ea typeface="Noto Sans CJK TC Black" panose="020B0A00000000000000" pitchFamily="34" charset="-128"/>
              </a:rPr>
              <a:t>object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F1FCF12-6286-3DA9-D3AD-2FFF20E1784F}"/>
              </a:ext>
            </a:extLst>
          </p:cNvPr>
          <p:cNvSpPr txBox="1"/>
          <p:nvPr/>
        </p:nvSpPr>
        <p:spPr>
          <a:xfrm>
            <a:off x="5236143" y="2103777"/>
            <a:ext cx="1491073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esson One" panose="02000000000000000000" pitchFamily="2" charset="0"/>
                <a:ea typeface="Noto Sans CJK TC Black" panose="020B0A00000000000000" pitchFamily="34" charset="-128"/>
              </a:rPr>
              <a:t>E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AAA2C94-1028-C23F-0251-DEF1898ED1B5}"/>
              </a:ext>
            </a:extLst>
          </p:cNvPr>
          <p:cNvSpPr txBox="1"/>
          <p:nvPr/>
        </p:nvSpPr>
        <p:spPr>
          <a:xfrm>
            <a:off x="2849078" y="2103777"/>
            <a:ext cx="1491073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esson One" panose="02000000000000000000" pitchFamily="2" charset="0"/>
                <a:ea typeface="Noto Sans CJK TC Black" panose="020B0A00000000000000" pitchFamily="34" charset="-128"/>
              </a:rPr>
              <a:t>D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BC4891C-F9AE-1D66-A370-083160176DAC}"/>
              </a:ext>
            </a:extLst>
          </p:cNvPr>
          <p:cNvSpPr txBox="1"/>
          <p:nvPr/>
        </p:nvSpPr>
        <p:spPr>
          <a:xfrm>
            <a:off x="7623208" y="2103777"/>
            <a:ext cx="1491073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esson One" panose="02000000000000000000" pitchFamily="2" charset="0"/>
                <a:ea typeface="Noto Sans CJK TC Black" panose="020B0A00000000000000" pitchFamily="34" charset="-128"/>
              </a:rPr>
              <a:t>F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9E8F8F9-AA5A-C6CC-C71E-93B35E9335B7}"/>
              </a:ext>
            </a:extLst>
          </p:cNvPr>
          <p:cNvSpPr txBox="1"/>
          <p:nvPr/>
        </p:nvSpPr>
        <p:spPr>
          <a:xfrm>
            <a:off x="4186989" y="3706405"/>
            <a:ext cx="1491073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esson One" panose="02000000000000000000" pitchFamily="2" charset="0"/>
                <a:ea typeface="Noto Sans CJK TC Black" panose="020B0A00000000000000" pitchFamily="34" charset="-128"/>
              </a:rPr>
              <a:t>B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A9A3836-DF72-8C4E-07E5-41D725C5B303}"/>
              </a:ext>
            </a:extLst>
          </p:cNvPr>
          <p:cNvSpPr txBox="1"/>
          <p:nvPr/>
        </p:nvSpPr>
        <p:spPr>
          <a:xfrm>
            <a:off x="6574054" y="3706405"/>
            <a:ext cx="1491073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esson One" panose="02000000000000000000" pitchFamily="2" charset="0"/>
                <a:ea typeface="Noto Sans CJK TC Black" panose="020B0A00000000000000" pitchFamily="34" charset="-128"/>
              </a:rPr>
              <a:t>C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EE9917B-8828-2543-C268-342A0DF75BAD}"/>
              </a:ext>
            </a:extLst>
          </p:cNvPr>
          <p:cNvSpPr txBox="1"/>
          <p:nvPr/>
        </p:nvSpPr>
        <p:spPr>
          <a:xfrm>
            <a:off x="5236143" y="5477453"/>
            <a:ext cx="1491073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esson One" panose="02000000000000000000" pitchFamily="2" charset="0"/>
                <a:ea typeface="Noto Sans CJK TC Black" panose="020B0A00000000000000" pitchFamily="34" charset="-128"/>
              </a:rPr>
              <a:t>A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D29A0831-EA5A-BD79-625B-8174AA35D25B}"/>
              </a:ext>
            </a:extLst>
          </p:cNvPr>
          <p:cNvCxnSpPr>
            <a:stCxn id="8" idx="0"/>
            <a:endCxn id="6" idx="2"/>
          </p:cNvCxnSpPr>
          <p:nvPr/>
        </p:nvCxnSpPr>
        <p:spPr>
          <a:xfrm flipH="1" flipV="1">
            <a:off x="4932526" y="4229625"/>
            <a:ext cx="1049154" cy="12478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588BE63-3723-D816-769C-1199EBDBF956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V="1">
            <a:off x="5981680" y="4229625"/>
            <a:ext cx="1337911" cy="12478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8FE8A4A3-17A8-7478-B054-AB1BED58979C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H="1" flipV="1">
            <a:off x="3594615" y="2626997"/>
            <a:ext cx="1337911" cy="10794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8B392ED3-EDB9-BAFE-B81B-475C22F647F2}"/>
              </a:ext>
            </a:extLst>
          </p:cNvPr>
          <p:cNvCxnSpPr>
            <a:cxnSpLocks/>
            <a:stCxn id="6" idx="0"/>
            <a:endCxn id="3" idx="2"/>
          </p:cNvCxnSpPr>
          <p:nvPr/>
        </p:nvCxnSpPr>
        <p:spPr>
          <a:xfrm flipV="1">
            <a:off x="4932526" y="2626997"/>
            <a:ext cx="1049154" cy="10794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DE605613-A8F1-E55D-9DB4-76B0118A894E}"/>
              </a:ext>
            </a:extLst>
          </p:cNvPr>
          <p:cNvCxnSpPr>
            <a:cxnSpLocks/>
            <a:stCxn id="7" idx="0"/>
            <a:endCxn id="3" idx="2"/>
          </p:cNvCxnSpPr>
          <p:nvPr/>
        </p:nvCxnSpPr>
        <p:spPr>
          <a:xfrm flipH="1" flipV="1">
            <a:off x="5981680" y="2626997"/>
            <a:ext cx="1337911" cy="10794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E006B498-9FB0-7161-224E-CBF8581ADF09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flipV="1">
            <a:off x="7319591" y="2626997"/>
            <a:ext cx="1049154" cy="10794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BE11CB22-0192-CDF0-7C59-4F60F4D3B94F}"/>
              </a:ext>
            </a:extLst>
          </p:cNvPr>
          <p:cNvCxnSpPr>
            <a:cxnSpLocks/>
            <a:stCxn id="4" idx="0"/>
            <a:endCxn id="2" idx="2"/>
          </p:cNvCxnSpPr>
          <p:nvPr/>
        </p:nvCxnSpPr>
        <p:spPr>
          <a:xfrm flipV="1">
            <a:off x="3594615" y="1279459"/>
            <a:ext cx="2387065" cy="8243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395169F3-3F6D-5FBA-D91E-834159698233}"/>
              </a:ext>
            </a:extLst>
          </p:cNvPr>
          <p:cNvCxnSpPr>
            <a:cxnSpLocks/>
            <a:stCxn id="3" idx="0"/>
            <a:endCxn id="2" idx="2"/>
          </p:cNvCxnSpPr>
          <p:nvPr/>
        </p:nvCxnSpPr>
        <p:spPr>
          <a:xfrm flipV="1">
            <a:off x="5981680" y="1279459"/>
            <a:ext cx="0" cy="8243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2252CE74-6F47-1B92-263F-D9346B4578A1}"/>
              </a:ext>
            </a:extLst>
          </p:cNvPr>
          <p:cNvCxnSpPr>
            <a:cxnSpLocks/>
            <a:stCxn id="5" idx="0"/>
            <a:endCxn id="2" idx="2"/>
          </p:cNvCxnSpPr>
          <p:nvPr/>
        </p:nvCxnSpPr>
        <p:spPr>
          <a:xfrm flipH="1" flipV="1">
            <a:off x="5981680" y="1279459"/>
            <a:ext cx="2387065" cy="8243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A7451673-9F28-2A78-CD25-8877540C31A7}"/>
              </a:ext>
            </a:extLst>
          </p:cNvPr>
          <p:cNvSpPr/>
          <p:nvPr/>
        </p:nvSpPr>
        <p:spPr>
          <a:xfrm>
            <a:off x="5170507" y="5409078"/>
            <a:ext cx="218798" cy="219990"/>
          </a:xfrm>
          <a:prstGeom prst="roundRect">
            <a:avLst>
              <a:gd name="adj" fmla="val 6702"/>
            </a:avLst>
          </a:prstGeom>
          <a:solidFill>
            <a:srgbClr val="F050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500" b="1" dirty="0"/>
              <a:t>1</a:t>
            </a:r>
            <a:endParaRPr lang="zh-TW" altLang="en-US" sz="1500" b="1" dirty="0"/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8FA2AC22-1E6D-2311-C767-9CEBCF691D6C}"/>
              </a:ext>
            </a:extLst>
          </p:cNvPr>
          <p:cNvSpPr/>
          <p:nvPr/>
        </p:nvSpPr>
        <p:spPr>
          <a:xfrm>
            <a:off x="4079752" y="3638030"/>
            <a:ext cx="218798" cy="219990"/>
          </a:xfrm>
          <a:prstGeom prst="roundRect">
            <a:avLst>
              <a:gd name="adj" fmla="val 6702"/>
            </a:avLst>
          </a:prstGeom>
          <a:solidFill>
            <a:srgbClr val="F2B8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500" b="1" dirty="0"/>
              <a:t>2</a:t>
            </a:r>
            <a:endParaRPr lang="zh-TW" altLang="en-US" sz="1500" b="1" dirty="0"/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BBACA7F6-BFC2-97A3-748C-5D5C6A741189}"/>
              </a:ext>
            </a:extLst>
          </p:cNvPr>
          <p:cNvSpPr/>
          <p:nvPr/>
        </p:nvSpPr>
        <p:spPr>
          <a:xfrm>
            <a:off x="6464655" y="3638030"/>
            <a:ext cx="218798" cy="219990"/>
          </a:xfrm>
          <a:prstGeom prst="roundRect">
            <a:avLst>
              <a:gd name="adj" fmla="val 6702"/>
            </a:avLst>
          </a:prstGeom>
          <a:solidFill>
            <a:srgbClr val="F2B8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500" b="1" dirty="0"/>
              <a:t>3</a:t>
            </a:r>
            <a:endParaRPr lang="zh-TW" altLang="en-US" sz="1500" b="1" dirty="0"/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26D26F86-5C27-79A9-8792-A7682D91CB3A}"/>
              </a:ext>
            </a:extLst>
          </p:cNvPr>
          <p:cNvSpPr/>
          <p:nvPr/>
        </p:nvSpPr>
        <p:spPr>
          <a:xfrm>
            <a:off x="2739678" y="2011486"/>
            <a:ext cx="218798" cy="219990"/>
          </a:xfrm>
          <a:prstGeom prst="roundRect">
            <a:avLst>
              <a:gd name="adj" fmla="val 670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500" b="1" dirty="0"/>
              <a:t>4</a:t>
            </a:r>
            <a:endParaRPr lang="zh-TW" altLang="en-US" sz="1500" b="1" dirty="0"/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32AF14A7-F43B-E518-3CE7-82ACD41129B1}"/>
              </a:ext>
            </a:extLst>
          </p:cNvPr>
          <p:cNvSpPr/>
          <p:nvPr/>
        </p:nvSpPr>
        <p:spPr>
          <a:xfrm>
            <a:off x="5126744" y="2011486"/>
            <a:ext cx="218798" cy="219990"/>
          </a:xfrm>
          <a:prstGeom prst="roundRect">
            <a:avLst>
              <a:gd name="adj" fmla="val 670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500" b="1" dirty="0"/>
              <a:t>5</a:t>
            </a:r>
            <a:endParaRPr lang="zh-TW" altLang="en-US" sz="1500" b="1" dirty="0"/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A6E71E8A-B060-EA7D-4459-0E1A86B6EE4B}"/>
              </a:ext>
            </a:extLst>
          </p:cNvPr>
          <p:cNvSpPr/>
          <p:nvPr/>
        </p:nvSpPr>
        <p:spPr>
          <a:xfrm>
            <a:off x="7513809" y="2011486"/>
            <a:ext cx="218798" cy="219990"/>
          </a:xfrm>
          <a:prstGeom prst="roundRect">
            <a:avLst>
              <a:gd name="adj" fmla="val 670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500" b="1" dirty="0"/>
              <a:t>6</a:t>
            </a:r>
            <a:endParaRPr lang="zh-TW" altLang="en-US" sz="1500" b="1" dirty="0"/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D683F310-1032-16DA-8194-C9C90FD3ADE0}"/>
              </a:ext>
            </a:extLst>
          </p:cNvPr>
          <p:cNvSpPr/>
          <p:nvPr/>
        </p:nvSpPr>
        <p:spPr>
          <a:xfrm>
            <a:off x="5126744" y="663948"/>
            <a:ext cx="218798" cy="219990"/>
          </a:xfrm>
          <a:prstGeom prst="roundRect">
            <a:avLst>
              <a:gd name="adj" fmla="val 670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500" b="1" dirty="0"/>
              <a:t>7</a:t>
            </a:r>
            <a:endParaRPr lang="zh-TW" altLang="en-US" sz="1500" b="1" dirty="0"/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0928DF14-EFAE-5E01-D513-45762F4A9939}"/>
              </a:ext>
            </a:extLst>
          </p:cNvPr>
          <p:cNvSpPr/>
          <p:nvPr/>
        </p:nvSpPr>
        <p:spPr>
          <a:xfrm>
            <a:off x="5535139" y="6204566"/>
            <a:ext cx="218798" cy="219990"/>
          </a:xfrm>
          <a:prstGeom prst="roundRect">
            <a:avLst>
              <a:gd name="adj" fmla="val 6702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500" b="1" dirty="0"/>
              <a:t>N</a:t>
            </a:r>
            <a:endParaRPr lang="zh-TW" altLang="en-US" sz="1500" b="1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45E896E3-DB2F-4289-1AE3-2229E1AA6EA7}"/>
              </a:ext>
            </a:extLst>
          </p:cNvPr>
          <p:cNvSpPr txBox="1"/>
          <p:nvPr/>
        </p:nvSpPr>
        <p:spPr>
          <a:xfrm>
            <a:off x="5753937" y="6176061"/>
            <a:ext cx="9732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優先順序</a:t>
            </a:r>
          </a:p>
        </p:txBody>
      </p:sp>
    </p:spTree>
    <p:extLst>
      <p:ext uri="{BB962C8B-B14F-4D97-AF65-F5344CB8AC3E}">
        <p14:creationId xmlns:p14="http://schemas.microsoft.com/office/powerpoint/2010/main" val="1817308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28A418B-654F-9B22-B6BA-E62AAEAADB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688"/>
          <a:stretch/>
        </p:blipFill>
        <p:spPr>
          <a:xfrm>
            <a:off x="3627645" y="1975275"/>
            <a:ext cx="1933848" cy="54124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EF11953-2182-0B9D-D6A2-766047C10C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621"/>
          <a:stretch/>
        </p:blipFill>
        <p:spPr>
          <a:xfrm>
            <a:off x="6813260" y="1975275"/>
            <a:ext cx="1933848" cy="54124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5622935-6530-3267-C55D-E453328539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688"/>
          <a:stretch/>
        </p:blipFill>
        <p:spPr>
          <a:xfrm>
            <a:off x="3627645" y="3342671"/>
            <a:ext cx="1933848" cy="541241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995FD4A-B6DE-9D9B-1E2F-A4E3BD6BF71E}"/>
              </a:ext>
            </a:extLst>
          </p:cNvPr>
          <p:cNvSpPr txBox="1"/>
          <p:nvPr/>
        </p:nvSpPr>
        <p:spPr>
          <a:xfrm>
            <a:off x="4032070" y="2580317"/>
            <a:ext cx="1124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accent5">
                    <a:lumMod val="75000"/>
                  </a:schemeClr>
                </a:solidFill>
                <a:latin typeface="Noto Sans TC Black" panose="020B0A00000000000000" pitchFamily="34" charset="-128"/>
                <a:ea typeface="Noto Sans TC Black" panose="020B0A00000000000000" pitchFamily="34" charset="-128"/>
              </a:rPr>
              <a:t>同義於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C8F4A17-177C-31AB-7CBC-8CB3D5110D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121"/>
          <a:stretch/>
        </p:blipFill>
        <p:spPr>
          <a:xfrm>
            <a:off x="6932796" y="3342670"/>
            <a:ext cx="1704782" cy="54124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8431E043-D3B0-9597-4FEE-BC5C190A2EB1}"/>
              </a:ext>
            </a:extLst>
          </p:cNvPr>
          <p:cNvSpPr txBox="1"/>
          <p:nvPr/>
        </p:nvSpPr>
        <p:spPr>
          <a:xfrm>
            <a:off x="3511982" y="2904263"/>
            <a:ext cx="2165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把 </a:t>
            </a:r>
            <a:r>
              <a:rPr lang="en-US" altLang="zh-TW" sz="2000" dirty="0">
                <a:solidFill>
                  <a:schemeClr val="accent5">
                    <a:lumMod val="7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x</a:t>
            </a:r>
            <a:r>
              <a:rPr lang="en-US" altLang="zh-TW" sz="2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 </a:t>
            </a:r>
            <a:r>
              <a:rPr lang="zh-TW" altLang="en-US" sz="2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加上 </a:t>
            </a:r>
            <a:r>
              <a:rPr lang="en-US" altLang="zh-TW" sz="2000" dirty="0">
                <a:solidFill>
                  <a:schemeClr val="accent6">
                    <a:lumMod val="7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2</a:t>
            </a:r>
            <a:endParaRPr lang="zh-TW" altLang="en-US" sz="2000" dirty="0">
              <a:solidFill>
                <a:schemeClr val="accent6">
                  <a:lumMod val="75000"/>
                </a:schemeClr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7049A60-9176-F1CA-610E-E72E253CC1BB}"/>
              </a:ext>
            </a:extLst>
          </p:cNvPr>
          <p:cNvSpPr txBox="1"/>
          <p:nvPr/>
        </p:nvSpPr>
        <p:spPr>
          <a:xfrm>
            <a:off x="7217525" y="2567565"/>
            <a:ext cx="1124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accent5">
                    <a:lumMod val="75000"/>
                  </a:schemeClr>
                </a:solidFill>
                <a:latin typeface="Noto Sans TC Black" panose="020B0A00000000000000" pitchFamily="34" charset="-128"/>
                <a:ea typeface="Noto Sans TC Black" panose="020B0A00000000000000" pitchFamily="34" charset="-128"/>
              </a:rPr>
              <a:t>同義於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E441B60-A256-CDC6-DBD8-047F1C2927E1}"/>
              </a:ext>
            </a:extLst>
          </p:cNvPr>
          <p:cNvSpPr txBox="1"/>
          <p:nvPr/>
        </p:nvSpPr>
        <p:spPr>
          <a:xfrm>
            <a:off x="6697437" y="2891511"/>
            <a:ext cx="2165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將</a:t>
            </a:r>
            <a:r>
              <a:rPr lang="zh-TW" altLang="en-US" sz="2000" dirty="0">
                <a:solidFill>
                  <a:schemeClr val="accent5">
                    <a:lumMod val="7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 </a:t>
            </a:r>
            <a:r>
              <a:rPr lang="en-US" altLang="zh-TW" sz="2000" dirty="0">
                <a:solidFill>
                  <a:schemeClr val="accent5">
                    <a:lumMod val="7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x </a:t>
            </a:r>
            <a:r>
              <a:rPr lang="zh-TW" altLang="en-US" sz="2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賦值為 </a:t>
            </a:r>
            <a:r>
              <a:rPr lang="en-US" altLang="zh-TW" sz="2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+</a:t>
            </a:r>
            <a:r>
              <a:rPr lang="en-US" altLang="zh-TW" sz="2000" dirty="0">
                <a:solidFill>
                  <a:schemeClr val="accent6">
                    <a:lumMod val="7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2</a:t>
            </a:r>
            <a:endParaRPr lang="zh-TW" altLang="en-US" sz="2000" dirty="0">
              <a:solidFill>
                <a:schemeClr val="accent6">
                  <a:lumMod val="75000"/>
                </a:schemeClr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88954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CF1FCF12-6286-3DA9-D3AD-2FFF20E1784F}"/>
              </a:ext>
            </a:extLst>
          </p:cNvPr>
          <p:cNvSpPr txBox="1"/>
          <p:nvPr/>
        </p:nvSpPr>
        <p:spPr>
          <a:xfrm>
            <a:off x="5197642" y="1564762"/>
            <a:ext cx="1491073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esson One" panose="02000000000000000000" pitchFamily="2" charset="0"/>
                <a:ea typeface="Noto Sans CJK TC Black" panose="020B0A00000000000000" pitchFamily="34" charset="-128"/>
              </a:rPr>
              <a:t>跑步</a:t>
            </a:r>
            <a:endParaRPr lang="en-US" altLang="zh-TW" sz="2800" b="1" dirty="0">
              <a:solidFill>
                <a:schemeClr val="tx1">
                  <a:lumMod val="95000"/>
                  <a:lumOff val="5000"/>
                </a:schemeClr>
              </a:solidFill>
              <a:latin typeface="Lesson One" panose="02000000000000000000" pitchFamily="2" charset="0"/>
              <a:ea typeface="Noto Sans CJK TC Black" panose="020B0A00000000000000" pitchFamily="34" charset="-128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AAA2C94-1028-C23F-0251-DEF1898ED1B5}"/>
              </a:ext>
            </a:extLst>
          </p:cNvPr>
          <p:cNvSpPr txBox="1"/>
          <p:nvPr/>
        </p:nvSpPr>
        <p:spPr>
          <a:xfrm>
            <a:off x="2810577" y="1564762"/>
            <a:ext cx="1491073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esson One" panose="02000000000000000000" pitchFamily="2" charset="0"/>
                <a:ea typeface="Noto Sans CJK TC Black" panose="020B0A00000000000000" pitchFamily="34" charset="-128"/>
              </a:rPr>
              <a:t>游泳</a:t>
            </a:r>
            <a:endParaRPr lang="en-US" altLang="zh-TW" sz="2800" b="1" dirty="0">
              <a:solidFill>
                <a:schemeClr val="tx1">
                  <a:lumMod val="95000"/>
                  <a:lumOff val="5000"/>
                </a:schemeClr>
              </a:solidFill>
              <a:latin typeface="Lesson One" panose="02000000000000000000" pitchFamily="2" charset="0"/>
              <a:ea typeface="Noto Sans CJK TC Black" panose="020B0A00000000000000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BC4891C-F9AE-1D66-A370-083160176DAC}"/>
              </a:ext>
            </a:extLst>
          </p:cNvPr>
          <p:cNvSpPr txBox="1"/>
          <p:nvPr/>
        </p:nvSpPr>
        <p:spPr>
          <a:xfrm>
            <a:off x="7584707" y="1564762"/>
            <a:ext cx="1713296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esson One" panose="02000000000000000000" pitchFamily="2" charset="0"/>
                <a:ea typeface="Noto Sans CJK TC Black" panose="020B0A00000000000000" pitchFamily="34" charset="-128"/>
              </a:rPr>
              <a:t>騎腳踏車</a:t>
            </a:r>
            <a:endParaRPr lang="en-US" altLang="zh-TW" sz="2800" b="1" dirty="0">
              <a:solidFill>
                <a:schemeClr val="tx1">
                  <a:lumMod val="95000"/>
                  <a:lumOff val="5000"/>
                </a:schemeClr>
              </a:solidFill>
              <a:latin typeface="Lesson One" panose="02000000000000000000" pitchFamily="2" charset="0"/>
              <a:ea typeface="Noto Sans CJK TC Black" panose="020B0A00000000000000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EE9917B-8828-2543-C268-342A0DF75BAD}"/>
              </a:ext>
            </a:extLst>
          </p:cNvPr>
          <p:cNvSpPr txBox="1"/>
          <p:nvPr/>
        </p:nvSpPr>
        <p:spPr>
          <a:xfrm>
            <a:off x="5086952" y="3571650"/>
            <a:ext cx="1712454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esson One" panose="02000000000000000000" pitchFamily="2" charset="0"/>
                <a:ea typeface="Noto Sans CJK TC Black" panose="020B0A00000000000000" pitchFamily="34" charset="-128"/>
              </a:rPr>
              <a:t>鐵人三項</a:t>
            </a:r>
            <a:endParaRPr lang="en-US" altLang="zh-TW" sz="2800" b="1" dirty="0">
              <a:solidFill>
                <a:schemeClr val="tx1">
                  <a:lumMod val="95000"/>
                  <a:lumOff val="5000"/>
                </a:schemeClr>
              </a:solidFill>
              <a:latin typeface="Lesson One" panose="02000000000000000000" pitchFamily="2" charset="0"/>
              <a:ea typeface="Noto Sans CJK TC Black" panose="020B0A00000000000000" pitchFamily="34" charset="-128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8FE8A4A3-17A8-7478-B054-AB1BED58979C}"/>
              </a:ext>
            </a:extLst>
          </p:cNvPr>
          <p:cNvCxnSpPr>
            <a:cxnSpLocks/>
            <a:stCxn id="8" idx="0"/>
            <a:endCxn id="4" idx="2"/>
          </p:cNvCxnSpPr>
          <p:nvPr/>
        </p:nvCxnSpPr>
        <p:spPr>
          <a:xfrm flipH="1" flipV="1">
            <a:off x="3556114" y="2087982"/>
            <a:ext cx="2387065" cy="14836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DE605613-A8F1-E55D-9DB4-76B0118A894E}"/>
              </a:ext>
            </a:extLst>
          </p:cNvPr>
          <p:cNvCxnSpPr>
            <a:cxnSpLocks/>
            <a:stCxn id="8" idx="0"/>
            <a:endCxn id="3" idx="2"/>
          </p:cNvCxnSpPr>
          <p:nvPr/>
        </p:nvCxnSpPr>
        <p:spPr>
          <a:xfrm flipV="1">
            <a:off x="5943179" y="2087982"/>
            <a:ext cx="0" cy="14836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E006B498-9FB0-7161-224E-CBF8581ADF09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>
          <a:xfrm flipV="1">
            <a:off x="5943179" y="2087982"/>
            <a:ext cx="2498176" cy="14836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69986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67BB5A45-5087-15BC-035E-1266CA75479C}"/>
              </a:ext>
            </a:extLst>
          </p:cNvPr>
          <p:cNvSpPr txBox="1"/>
          <p:nvPr/>
        </p:nvSpPr>
        <p:spPr>
          <a:xfrm>
            <a:off x="471906" y="0"/>
            <a:ext cx="41139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effectLst/>
                <a:latin typeface="Apple Color Emoji"/>
              </a:rPr>
              <a:t>📁</a:t>
            </a:r>
            <a:r>
              <a:rPr lang="en-US" altLang="zh-TW" sz="2800" b="1" dirty="0">
                <a:effectLst/>
                <a:latin typeface="Apple Color Emoji"/>
              </a:rPr>
              <a:t>my_project</a:t>
            </a:r>
            <a:r>
              <a:rPr lang="zh-TW" altLang="en-US" sz="2800" b="1" dirty="0">
                <a:effectLst/>
                <a:latin typeface="Apple Color Emoji"/>
              </a:rPr>
              <a:t> </a:t>
            </a:r>
            <a:endParaRPr lang="zh-TW" altLang="en-US" sz="2800" b="1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9761359-3B38-C812-31D5-464A5337B794}"/>
              </a:ext>
            </a:extLst>
          </p:cNvPr>
          <p:cNvSpPr txBox="1"/>
          <p:nvPr/>
        </p:nvSpPr>
        <p:spPr>
          <a:xfrm>
            <a:off x="2287986" y="1689973"/>
            <a:ext cx="23666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latin typeface="Apple Color Emoji"/>
              </a:rPr>
              <a:t>📄</a:t>
            </a:r>
            <a:r>
              <a:rPr lang="en-US" altLang="zh-TW" sz="2800" b="1" dirty="0">
                <a:latin typeface="Apple Color Emoji"/>
              </a:rPr>
              <a:t>ask.py</a:t>
            </a:r>
            <a:endParaRPr lang="zh-TW" altLang="en-US" sz="2800" b="1" dirty="0">
              <a:latin typeface="Apple Color Emoji"/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A7486293-FDBF-8F48-C130-8CD86935F6F2}"/>
              </a:ext>
            </a:extLst>
          </p:cNvPr>
          <p:cNvCxnSpPr>
            <a:cxnSpLocks/>
          </p:cNvCxnSpPr>
          <p:nvPr/>
        </p:nvCxnSpPr>
        <p:spPr>
          <a:xfrm>
            <a:off x="916808" y="639380"/>
            <a:ext cx="0" cy="540582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27235BE6-C7D2-7B16-2989-DCF207643C85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769402" y="1951583"/>
            <a:ext cx="518584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D934D0D-33EB-3E12-023E-0A603E78D92A}"/>
              </a:ext>
            </a:extLst>
          </p:cNvPr>
          <p:cNvSpPr txBox="1"/>
          <p:nvPr/>
        </p:nvSpPr>
        <p:spPr>
          <a:xfrm>
            <a:off x="1415138" y="551948"/>
            <a:ext cx="20561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effectLst/>
                <a:latin typeface="Apple Color Emoji"/>
              </a:rPr>
              <a:t>📁</a:t>
            </a:r>
            <a:r>
              <a:rPr lang="en-US" altLang="zh-TW" sz="2800" b="1" dirty="0">
                <a:latin typeface="Apple Color Emoji"/>
              </a:rPr>
              <a:t>chats</a:t>
            </a:r>
            <a:endParaRPr lang="zh-TW" altLang="en-US" sz="2800" b="1" dirty="0">
              <a:latin typeface="Apple Color Emoji"/>
            </a:endParaRP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ABF8688B-B6B9-8F78-035A-FFBACF4B22F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896554" y="813558"/>
            <a:ext cx="518584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FEC38AC-5B4E-D275-01A2-4572C663AE7A}"/>
              </a:ext>
            </a:extLst>
          </p:cNvPr>
          <p:cNvSpPr txBox="1"/>
          <p:nvPr/>
        </p:nvSpPr>
        <p:spPr>
          <a:xfrm>
            <a:off x="2287985" y="3480491"/>
            <a:ext cx="25133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effectLst/>
                <a:latin typeface="Apple Color Emoji"/>
              </a:rPr>
              <a:t>📁</a:t>
            </a:r>
            <a:r>
              <a:rPr lang="en-US" altLang="zh-TW" sz="2800" b="1" dirty="0">
                <a:latin typeface="Apple Color Emoji"/>
              </a:rPr>
              <a:t>choices</a:t>
            </a:r>
            <a:endParaRPr lang="zh-TW" altLang="en-US" sz="2800" b="1" dirty="0">
              <a:latin typeface="Apple Color Emoji"/>
            </a:endParaRP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C81AB0F7-C528-AC25-5D67-A316D6653681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769402" y="3741495"/>
            <a:ext cx="518583" cy="606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B1DB5566-EBA5-4606-6B26-38A101AF7C86}"/>
              </a:ext>
            </a:extLst>
          </p:cNvPr>
          <p:cNvCxnSpPr>
            <a:cxnSpLocks/>
          </p:cNvCxnSpPr>
          <p:nvPr/>
        </p:nvCxnSpPr>
        <p:spPr>
          <a:xfrm>
            <a:off x="1775102" y="1259834"/>
            <a:ext cx="0" cy="2506427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F2148669-6FE4-F11E-6270-ADED0DD6A21B}"/>
              </a:ext>
            </a:extLst>
          </p:cNvPr>
          <p:cNvSpPr txBox="1"/>
          <p:nvPr/>
        </p:nvSpPr>
        <p:spPr>
          <a:xfrm>
            <a:off x="2287986" y="2291576"/>
            <a:ext cx="23666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latin typeface="Apple Color Emoji"/>
              </a:rPr>
              <a:t>📄</a:t>
            </a:r>
            <a:r>
              <a:rPr lang="en-US" altLang="zh-TW" sz="2800" b="1" dirty="0">
                <a:latin typeface="Apple Color Emoji"/>
              </a:rPr>
              <a:t>bye.py</a:t>
            </a:r>
            <a:endParaRPr lang="zh-TW" altLang="en-US" sz="2800" b="1" dirty="0">
              <a:latin typeface="Apple Color Emoji"/>
            </a:endParaRPr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D0C9E9A3-CECC-6A8C-72CB-0689ED36CCCE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1769402" y="2553186"/>
            <a:ext cx="518584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CB7DAEB2-CFA7-8E67-8ECE-1469769BCBEF}"/>
              </a:ext>
            </a:extLst>
          </p:cNvPr>
          <p:cNvSpPr txBox="1"/>
          <p:nvPr/>
        </p:nvSpPr>
        <p:spPr>
          <a:xfrm>
            <a:off x="2287985" y="2927863"/>
            <a:ext cx="36282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latin typeface="Apple Color Emoji"/>
              </a:rPr>
              <a:t>📄</a:t>
            </a:r>
            <a:r>
              <a:rPr lang="en-US" altLang="zh-TW" sz="2800" b="1" dirty="0">
                <a:latin typeface="Apple Color Emoji"/>
              </a:rPr>
              <a:t>greeting.py</a:t>
            </a:r>
            <a:endParaRPr lang="zh-TW" altLang="en-US" sz="2800" b="1" dirty="0">
              <a:latin typeface="Apple Color Emoji"/>
            </a:endParaRPr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A4EFEE45-89BE-E99A-044F-26CC8E699ACB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1769402" y="3189473"/>
            <a:ext cx="518583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F1656F06-0563-E344-7F9D-E64D8F70ACE5}"/>
              </a:ext>
            </a:extLst>
          </p:cNvPr>
          <p:cNvSpPr txBox="1"/>
          <p:nvPr/>
        </p:nvSpPr>
        <p:spPr>
          <a:xfrm>
            <a:off x="2287986" y="1158127"/>
            <a:ext cx="23666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latin typeface="Apple Color Emoji"/>
              </a:rPr>
              <a:t>📄</a:t>
            </a:r>
            <a:r>
              <a:rPr lang="en-US" altLang="zh-TW" sz="2800" b="1" dirty="0">
                <a:latin typeface="Apple Color Emoji"/>
              </a:rPr>
              <a:t>__init__.py</a:t>
            </a:r>
            <a:endParaRPr lang="zh-TW" altLang="en-US" sz="2800" b="1" dirty="0">
              <a:latin typeface="Apple Color Emoji"/>
            </a:endParaRPr>
          </a:p>
        </p:txBody>
      </p: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50AF3AC4-6C8D-11F4-BD90-5815C32192E0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1769402" y="1419737"/>
            <a:ext cx="518584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1429DD82-F8B9-C7E2-B133-07C9F0C64D00}"/>
              </a:ext>
            </a:extLst>
          </p:cNvPr>
          <p:cNvSpPr txBox="1"/>
          <p:nvPr/>
        </p:nvSpPr>
        <p:spPr>
          <a:xfrm>
            <a:off x="3160834" y="4576520"/>
            <a:ext cx="23666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latin typeface="Apple Color Emoji"/>
              </a:rPr>
              <a:t>📄</a:t>
            </a:r>
            <a:r>
              <a:rPr lang="en-US" altLang="zh-TW" sz="2800" b="1" dirty="0">
                <a:latin typeface="Apple Color Emoji"/>
              </a:rPr>
              <a:t>city.py</a:t>
            </a:r>
            <a:endParaRPr lang="zh-TW" altLang="en-US" sz="2800" b="1" dirty="0">
              <a:latin typeface="Apple Color Emoji"/>
            </a:endParaRPr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28C2F02F-37BF-6C72-9CD9-6D81A4C6958A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2642250" y="4838130"/>
            <a:ext cx="518584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EAE8D433-4943-DF25-AC94-AC58BAC89A58}"/>
              </a:ext>
            </a:extLst>
          </p:cNvPr>
          <p:cNvCxnSpPr>
            <a:cxnSpLocks/>
          </p:cNvCxnSpPr>
          <p:nvPr/>
        </p:nvCxnSpPr>
        <p:spPr>
          <a:xfrm>
            <a:off x="2647950" y="4146381"/>
            <a:ext cx="0" cy="1323122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3AE7448F-1026-4D26-518A-30D86872B593}"/>
              </a:ext>
            </a:extLst>
          </p:cNvPr>
          <p:cNvSpPr txBox="1"/>
          <p:nvPr/>
        </p:nvSpPr>
        <p:spPr>
          <a:xfrm>
            <a:off x="3160834" y="5178123"/>
            <a:ext cx="23666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latin typeface="Apple Color Emoji"/>
              </a:rPr>
              <a:t>📄</a:t>
            </a:r>
            <a:r>
              <a:rPr lang="en-US" altLang="zh-TW" sz="2800" b="1" dirty="0">
                <a:latin typeface="Apple Color Emoji"/>
              </a:rPr>
              <a:t>food.py</a:t>
            </a:r>
            <a:endParaRPr lang="zh-TW" altLang="en-US" sz="2800" b="1" dirty="0">
              <a:latin typeface="Apple Color Emoji"/>
            </a:endParaRPr>
          </a:p>
        </p:txBody>
      </p: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72D48FB2-9190-B172-3CBC-B5BAD51EF5E2}"/>
              </a:ext>
            </a:extLst>
          </p:cNvPr>
          <p:cNvCxnSpPr>
            <a:cxnSpLocks/>
            <a:endCxn id="71" idx="1"/>
          </p:cNvCxnSpPr>
          <p:nvPr/>
        </p:nvCxnSpPr>
        <p:spPr>
          <a:xfrm>
            <a:off x="2642250" y="5439733"/>
            <a:ext cx="518584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03B76A6A-7DF8-29D0-D337-538AE36A50F3}"/>
              </a:ext>
            </a:extLst>
          </p:cNvPr>
          <p:cNvSpPr txBox="1"/>
          <p:nvPr/>
        </p:nvSpPr>
        <p:spPr>
          <a:xfrm>
            <a:off x="3160834" y="4044674"/>
            <a:ext cx="23666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latin typeface="Apple Color Emoji"/>
              </a:rPr>
              <a:t>📄</a:t>
            </a:r>
            <a:r>
              <a:rPr lang="en-US" altLang="zh-TW" sz="2800" b="1" dirty="0">
                <a:latin typeface="Apple Color Emoji"/>
              </a:rPr>
              <a:t>__init__.py</a:t>
            </a:r>
            <a:endParaRPr lang="zh-TW" altLang="en-US" sz="2800" b="1" dirty="0">
              <a:latin typeface="Apple Color Emoji"/>
            </a:endParaRPr>
          </a:p>
        </p:txBody>
      </p:sp>
      <p:cxnSp>
        <p:nvCxnSpPr>
          <p:cNvPr id="76" name="直線接點 75">
            <a:extLst>
              <a:ext uri="{FF2B5EF4-FFF2-40B4-BE49-F238E27FC236}">
                <a16:creationId xmlns:a16="http://schemas.microsoft.com/office/drawing/2014/main" id="{BDFEE548-9E39-65E3-609E-8B5076AA8F31}"/>
              </a:ext>
            </a:extLst>
          </p:cNvPr>
          <p:cNvCxnSpPr>
            <a:cxnSpLocks/>
            <a:endCxn id="75" idx="1"/>
          </p:cNvCxnSpPr>
          <p:nvPr/>
        </p:nvCxnSpPr>
        <p:spPr>
          <a:xfrm>
            <a:off x="2642250" y="4306284"/>
            <a:ext cx="518584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A6335121-0555-AFCF-D4E2-4E4634C3DAA5}"/>
              </a:ext>
            </a:extLst>
          </p:cNvPr>
          <p:cNvSpPr txBox="1"/>
          <p:nvPr/>
        </p:nvSpPr>
        <p:spPr>
          <a:xfrm>
            <a:off x="1345557" y="5747558"/>
            <a:ext cx="23666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latin typeface="Apple Color Emoji"/>
              </a:rPr>
              <a:t>📄</a:t>
            </a:r>
            <a:r>
              <a:rPr lang="en-US" altLang="zh-TW" sz="2800" b="1" dirty="0">
                <a:latin typeface="Apple Color Emoji"/>
              </a:rPr>
              <a:t>main.py</a:t>
            </a:r>
            <a:endParaRPr lang="zh-TW" altLang="en-US" sz="2800" b="1" dirty="0">
              <a:latin typeface="Apple Color Emoji"/>
            </a:endParaRPr>
          </a:p>
        </p:txBody>
      </p: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087A5EC7-DE67-FB96-5160-94C47E564AF2}"/>
              </a:ext>
            </a:extLst>
          </p:cNvPr>
          <p:cNvCxnSpPr>
            <a:cxnSpLocks/>
            <a:endCxn id="79" idx="1"/>
          </p:cNvCxnSpPr>
          <p:nvPr/>
        </p:nvCxnSpPr>
        <p:spPr>
          <a:xfrm>
            <a:off x="916808" y="6009168"/>
            <a:ext cx="428749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929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09AEAF51-D203-F50F-70A4-811D0E02D5FC}"/>
              </a:ext>
            </a:extLst>
          </p:cNvPr>
          <p:cNvSpPr/>
          <p:nvPr/>
        </p:nvSpPr>
        <p:spPr>
          <a:xfrm>
            <a:off x="3695768" y="321911"/>
            <a:ext cx="4055132" cy="140528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1851ABB-B93E-C198-A542-694AAD49E436}"/>
              </a:ext>
            </a:extLst>
          </p:cNvPr>
          <p:cNvSpPr/>
          <p:nvPr/>
        </p:nvSpPr>
        <p:spPr>
          <a:xfrm>
            <a:off x="3831168" y="399047"/>
            <a:ext cx="2092278" cy="313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id: 1746933572608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2304E1A-F9A0-1D24-B75D-D1A0084C2416}"/>
              </a:ext>
            </a:extLst>
          </p:cNvPr>
          <p:cNvSpPr/>
          <p:nvPr/>
        </p:nvSpPr>
        <p:spPr>
          <a:xfrm>
            <a:off x="4826000" y="790151"/>
            <a:ext cx="2581696" cy="8446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000" b="1" dirty="0">
                <a:solidFill>
                  <a:schemeClr val="tx1"/>
                </a:solidFill>
              </a:rPr>
              <a:t>[1, 2, 3]</a:t>
            </a:r>
            <a:endParaRPr lang="zh-TW" altLang="en-US" sz="3000" b="1" dirty="0">
              <a:solidFill>
                <a:schemeClr val="tx1"/>
              </a:solidFill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1A1EEE2-1766-828A-7E0C-157554679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70" y="587720"/>
            <a:ext cx="2919325" cy="895261"/>
          </a:xfrm>
          <a:prstGeom prst="rect">
            <a:avLst/>
          </a:prstGeom>
        </p:spPr>
      </p:pic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845DF85C-E7F4-D7AF-3960-43B03A15C3B0}"/>
              </a:ext>
            </a:extLst>
          </p:cNvPr>
          <p:cNvSpPr/>
          <p:nvPr/>
        </p:nvSpPr>
        <p:spPr>
          <a:xfrm>
            <a:off x="7975668" y="321911"/>
            <a:ext cx="4055132" cy="140528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EAF63EB-3F05-ADF4-D486-EDD44F67F541}"/>
              </a:ext>
            </a:extLst>
          </p:cNvPr>
          <p:cNvSpPr/>
          <p:nvPr/>
        </p:nvSpPr>
        <p:spPr>
          <a:xfrm>
            <a:off x="8111068" y="399047"/>
            <a:ext cx="2092278" cy="313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id: 1746933807936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8B3D521-D269-D426-DE07-F936C23EBAD8}"/>
              </a:ext>
            </a:extLst>
          </p:cNvPr>
          <p:cNvSpPr/>
          <p:nvPr/>
        </p:nvSpPr>
        <p:spPr>
          <a:xfrm>
            <a:off x="9105900" y="790151"/>
            <a:ext cx="2581696" cy="8446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000" b="1" dirty="0">
                <a:solidFill>
                  <a:schemeClr val="tx1"/>
                </a:solidFill>
              </a:rPr>
              <a:t>[1, 2, 3]</a:t>
            </a:r>
            <a:endParaRPr lang="zh-TW" altLang="en-US" sz="3000" b="1" dirty="0">
              <a:solidFill>
                <a:schemeClr val="tx1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A2A5A8C-B24E-9CFE-8E54-16611952CC55}"/>
              </a:ext>
            </a:extLst>
          </p:cNvPr>
          <p:cNvSpPr txBox="1"/>
          <p:nvPr/>
        </p:nvSpPr>
        <p:spPr>
          <a:xfrm>
            <a:off x="1272585" y="2735560"/>
            <a:ext cx="3640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Noto Sans TC Black" panose="020B0A00000000000000" pitchFamily="34" charset="-128"/>
                <a:ea typeface="Noto Sans TC Black" panose="020B0A00000000000000" pitchFamily="34" charset="-128"/>
              </a:rPr>
              <a:t>「 </a:t>
            </a:r>
            <a:r>
              <a:rPr lang="en-US" altLang="zh-TW" dirty="0">
                <a:latin typeface="Noto Sans TC Black" panose="020B0A00000000000000" pitchFamily="34" charset="-128"/>
                <a:ea typeface="Noto Sans TC Black" panose="020B0A00000000000000" pitchFamily="34" charset="-128"/>
              </a:rPr>
              <a:t>==</a:t>
            </a:r>
            <a:r>
              <a:rPr lang="zh-TW" altLang="en-US" dirty="0">
                <a:latin typeface="Noto Sans TC Black" panose="020B0A00000000000000" pitchFamily="34" charset="-128"/>
                <a:ea typeface="Noto Sans TC Black" panose="020B0A00000000000000" pitchFamily="34" charset="-128"/>
              </a:rPr>
              <a:t> 」用來檢查物件的「值」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6739C97-534E-F00F-A727-86C1E65B361F}"/>
              </a:ext>
            </a:extLst>
          </p:cNvPr>
          <p:cNvSpPr txBox="1"/>
          <p:nvPr/>
        </p:nvSpPr>
        <p:spPr>
          <a:xfrm>
            <a:off x="1272585" y="4119077"/>
            <a:ext cx="3640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Noto Sans TC Black" panose="020B0A00000000000000" pitchFamily="34" charset="-128"/>
                <a:ea typeface="Noto Sans TC Black" panose="020B0A00000000000000" pitchFamily="34" charset="-128"/>
              </a:rPr>
              <a:t>「  </a:t>
            </a:r>
            <a:r>
              <a:rPr lang="en-US" altLang="zh-TW" b="1" dirty="0">
                <a:solidFill>
                  <a:srgbClr val="C586C0"/>
                </a:solidFill>
                <a:latin typeface="Consolas" panose="020B0609020204030204" pitchFamily="49" charset="0"/>
              </a:rPr>
              <a:t>is</a:t>
            </a:r>
            <a:r>
              <a:rPr lang="zh-TW" altLang="en-US" b="1" dirty="0">
                <a:solidFill>
                  <a:srgbClr val="C586C0"/>
                </a:solidFill>
                <a:latin typeface="Consolas" panose="020B0609020204030204" pitchFamily="49" charset="0"/>
              </a:rPr>
              <a:t> </a:t>
            </a:r>
            <a:r>
              <a:rPr lang="zh-TW" altLang="en-US" dirty="0">
                <a:latin typeface="Noto Sans TC Black" panose="020B0A00000000000000" pitchFamily="34" charset="-128"/>
                <a:ea typeface="Noto Sans TC Black" panose="020B0A00000000000000" pitchFamily="34" charset="-128"/>
              </a:rPr>
              <a:t>」用來檢查物件的「</a:t>
            </a:r>
            <a:r>
              <a:rPr lang="en-US" altLang="zh-TW" dirty="0">
                <a:latin typeface="Noto Sans TC Black" panose="020B0A00000000000000" pitchFamily="34" charset="-128"/>
                <a:ea typeface="Noto Sans TC Black" panose="020B0A00000000000000" pitchFamily="34" charset="-128"/>
              </a:rPr>
              <a:t>id</a:t>
            </a:r>
            <a:r>
              <a:rPr lang="zh-TW" altLang="en-US" dirty="0">
                <a:latin typeface="Noto Sans TC Black" panose="020B0A00000000000000" pitchFamily="34" charset="-128"/>
                <a:ea typeface="Noto Sans TC Black" panose="020B0A00000000000000" pitchFamily="34" charset="-128"/>
              </a:rPr>
              <a:t>」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AD1A274-15FD-479F-D8DB-F47A6E08DFDD}"/>
              </a:ext>
            </a:extLst>
          </p:cNvPr>
          <p:cNvSpPr txBox="1"/>
          <p:nvPr/>
        </p:nvSpPr>
        <p:spPr>
          <a:xfrm>
            <a:off x="5172040" y="2775817"/>
            <a:ext cx="344199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data_A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data_B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477A67B-DFC5-72CB-E832-8C114C4DBCC1}"/>
              </a:ext>
            </a:extLst>
          </p:cNvPr>
          <p:cNvSpPr txBox="1"/>
          <p:nvPr/>
        </p:nvSpPr>
        <p:spPr>
          <a:xfrm>
            <a:off x="1182814" y="3089504"/>
            <a:ext cx="364066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500" dirty="0">
                <a:latin typeface="Noto Sans TC Black" panose="020B0A00000000000000" pitchFamily="34" charset="-128"/>
                <a:ea typeface="Noto Sans TC Black" panose="020B0A00000000000000" pitchFamily="34" charset="-128"/>
              </a:rPr>
              <a:t>(</a:t>
            </a:r>
            <a:r>
              <a:rPr lang="zh-TW" altLang="en-US" sz="1500" dirty="0">
                <a:latin typeface="Noto Sans TC Black" panose="020B0A00000000000000" pitchFamily="34" charset="-128"/>
                <a:ea typeface="Noto Sans TC Black" panose="020B0A00000000000000" pitchFamily="34" charset="-128"/>
              </a:rPr>
              <a:t> 值有一樣嗎？</a:t>
            </a:r>
            <a:r>
              <a:rPr lang="en-US" altLang="zh-TW" sz="1500" dirty="0">
                <a:latin typeface="Noto Sans TC Black" panose="020B0A00000000000000" pitchFamily="34" charset="-128"/>
                <a:ea typeface="Noto Sans TC Black" panose="020B0A00000000000000" pitchFamily="34" charset="-128"/>
              </a:rPr>
              <a:t>)</a:t>
            </a:r>
            <a:endParaRPr lang="zh-TW" altLang="en-US" sz="1500" dirty="0">
              <a:latin typeface="Noto Sans TC Black" panose="020B0A00000000000000" pitchFamily="34" charset="-128"/>
              <a:ea typeface="Noto Sans TC Black" panose="020B0A00000000000000" pitchFamily="34" charset="-128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84F1C09-FD5F-C24E-D249-03CAE08C4AFF}"/>
              </a:ext>
            </a:extLst>
          </p:cNvPr>
          <p:cNvSpPr txBox="1"/>
          <p:nvPr/>
        </p:nvSpPr>
        <p:spPr>
          <a:xfrm>
            <a:off x="8703801" y="2689840"/>
            <a:ext cx="22067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000" b="1" dirty="0">
                <a:solidFill>
                  <a:srgbClr val="00B050"/>
                </a:solidFill>
              </a:rPr>
              <a:t>True</a:t>
            </a:r>
            <a:endParaRPr lang="zh-TW" altLang="en-US" sz="3000" b="1" dirty="0">
              <a:solidFill>
                <a:srgbClr val="00B050"/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B0B375C2-125F-6C8B-01CC-FCF0F0E084F2}"/>
              </a:ext>
            </a:extLst>
          </p:cNvPr>
          <p:cNvSpPr txBox="1"/>
          <p:nvPr/>
        </p:nvSpPr>
        <p:spPr>
          <a:xfrm>
            <a:off x="5172040" y="4293572"/>
            <a:ext cx="344199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TW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data_A</a:t>
            </a:r>
            <a:r>
              <a:rPr lang="en-US" altLang="zh-TW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altLang="zh-TW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data_B</a:t>
            </a:r>
            <a:r>
              <a:rPr lang="en-US" altLang="zh-TW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99FB7994-AE47-CB91-8F7A-3E3D81DCEB24}"/>
              </a:ext>
            </a:extLst>
          </p:cNvPr>
          <p:cNvSpPr txBox="1"/>
          <p:nvPr/>
        </p:nvSpPr>
        <p:spPr>
          <a:xfrm>
            <a:off x="1182813" y="4505229"/>
            <a:ext cx="364066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500" dirty="0">
                <a:latin typeface="Noto Sans TC Black" panose="020B0A00000000000000" pitchFamily="34" charset="-128"/>
                <a:ea typeface="Noto Sans TC Black" panose="020B0A00000000000000" pitchFamily="34" charset="-128"/>
              </a:rPr>
              <a:t>(</a:t>
            </a:r>
            <a:r>
              <a:rPr lang="zh-TW" altLang="en-US" sz="1500" dirty="0">
                <a:latin typeface="Noto Sans TC Black" panose="020B0A00000000000000" pitchFamily="34" charset="-128"/>
                <a:ea typeface="Noto Sans TC Black" panose="020B0A00000000000000" pitchFamily="34" charset="-128"/>
              </a:rPr>
              <a:t> 是不是同一個物件</a:t>
            </a:r>
            <a:r>
              <a:rPr lang="en-US" altLang="zh-TW" sz="1500" dirty="0">
                <a:latin typeface="Noto Sans TC Black" panose="020B0A00000000000000" pitchFamily="34" charset="-128"/>
                <a:ea typeface="Noto Sans TC Black" panose="020B0A00000000000000" pitchFamily="34" charset="-128"/>
              </a:rPr>
              <a:t>? )</a:t>
            </a:r>
            <a:endParaRPr lang="zh-TW" altLang="en-US" sz="1500" dirty="0">
              <a:latin typeface="Noto Sans TC Black" panose="020B0A00000000000000" pitchFamily="34" charset="-128"/>
              <a:ea typeface="Noto Sans TC Black" panose="020B0A00000000000000" pitchFamily="34" charset="-128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7BD6EF39-3912-726B-73FC-FE40EE21E39C}"/>
              </a:ext>
            </a:extLst>
          </p:cNvPr>
          <p:cNvSpPr txBox="1"/>
          <p:nvPr/>
        </p:nvSpPr>
        <p:spPr>
          <a:xfrm>
            <a:off x="8703801" y="4147255"/>
            <a:ext cx="22067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000" b="1" dirty="0">
                <a:solidFill>
                  <a:srgbClr val="FF0000"/>
                </a:solidFill>
              </a:rPr>
              <a:t>False</a:t>
            </a:r>
            <a:endParaRPr lang="zh-TW" altLang="en-US" sz="3000" b="1" dirty="0">
              <a:solidFill>
                <a:srgbClr val="FF0000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FEEEF01-0586-44F3-3A63-DBCBD4FA3E72}"/>
              </a:ext>
            </a:extLst>
          </p:cNvPr>
          <p:cNvSpPr txBox="1"/>
          <p:nvPr/>
        </p:nvSpPr>
        <p:spPr>
          <a:xfrm>
            <a:off x="2637969" y="5410004"/>
            <a:ext cx="7455257" cy="879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Noto Sans CJK TC Medium" panose="020B0600000000000000" pitchFamily="34" charset="-128"/>
                <a:ea typeface="Noto Sans CJK TC Medium" panose="020B0600000000000000" pitchFamily="34" charset="-128"/>
              </a:rPr>
              <a:t>其中，</a:t>
            </a:r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Noto Sans CJK TC Medium" panose="020B0600000000000000" pitchFamily="34" charset="-128"/>
                <a:ea typeface="Noto Sans CJK TC Medium" panose="020B0600000000000000" pitchFamily="34" charset="-128"/>
              </a:rPr>
              <a:t>True</a:t>
            </a:r>
            <a:r>
              <a:rPr lang="zh-TW" altLang="en-US" dirty="0">
                <a:latin typeface="Noto Sans CJK TC Medium" panose="020B0600000000000000" pitchFamily="34" charset="-128"/>
                <a:ea typeface="Noto Sans CJK TC Medium" panose="020B0600000000000000" pitchFamily="34" charset="-128"/>
              </a:rPr>
              <a:t>、</a:t>
            </a:r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Noto Sans CJK TC Medium" panose="020B0600000000000000" pitchFamily="34" charset="-128"/>
                <a:ea typeface="Noto Sans CJK TC Medium" panose="020B0600000000000000" pitchFamily="34" charset="-128"/>
              </a:rPr>
              <a:t>False</a:t>
            </a:r>
            <a:r>
              <a:rPr lang="zh-TW" altLang="en-US" dirty="0">
                <a:latin typeface="Noto Sans CJK TC Medium" panose="020B0600000000000000" pitchFamily="34" charset="-128"/>
                <a:ea typeface="Noto Sans CJK TC Medium" panose="020B0600000000000000" pitchFamily="34" charset="-128"/>
              </a:rPr>
              <a:t>、</a:t>
            </a:r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Noto Sans CJK TC Medium" panose="020B0600000000000000" pitchFamily="34" charset="-128"/>
                <a:ea typeface="Noto Sans CJK TC Medium" panose="020B0600000000000000" pitchFamily="34" charset="-128"/>
              </a:rPr>
              <a:t>None</a:t>
            </a:r>
            <a:r>
              <a:rPr lang="zh-TW" altLang="en-US" dirty="0">
                <a:latin typeface="Noto Sans CJK TC Medium" panose="020B0600000000000000" pitchFamily="34" charset="-128"/>
                <a:ea typeface="Noto Sans CJK TC Medium" panose="020B0600000000000000" pitchFamily="34" charset="-128"/>
              </a:rPr>
              <a:t> 等常用的預設物件，都會存在相同的地方。</a:t>
            </a:r>
            <a:endParaRPr lang="en-US" altLang="zh-TW" dirty="0">
              <a:latin typeface="Noto Sans CJK TC Medium" panose="020B0600000000000000" pitchFamily="34" charset="-128"/>
              <a:ea typeface="Noto Sans CJK TC Medium" panose="020B06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Noto Sans CJK TC Medium" panose="020B0600000000000000" pitchFamily="34" charset="-128"/>
                <a:ea typeface="Noto Sans CJK TC Medium" panose="020B0600000000000000" pitchFamily="34" charset="-128"/>
              </a:rPr>
              <a:t>有趣的是，只要物件是數字而且沒有太大，基本上也會是同一個物件噢。</a:t>
            </a:r>
          </a:p>
        </p:txBody>
      </p:sp>
    </p:spTree>
    <p:extLst>
      <p:ext uri="{BB962C8B-B14F-4D97-AF65-F5344CB8AC3E}">
        <p14:creationId xmlns:p14="http://schemas.microsoft.com/office/powerpoint/2010/main" val="3283609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>
            <a:extLst>
              <a:ext uri="{FF2B5EF4-FFF2-40B4-BE49-F238E27FC236}">
                <a16:creationId xmlns:a16="http://schemas.microsoft.com/office/drawing/2014/main" id="{61ECC5FF-6FB0-6D2C-DE43-697AFE776579}"/>
              </a:ext>
            </a:extLst>
          </p:cNvPr>
          <p:cNvSpPr/>
          <p:nvPr/>
        </p:nvSpPr>
        <p:spPr>
          <a:xfrm rot="10800000">
            <a:off x="9302548" y="1918860"/>
            <a:ext cx="538189" cy="463955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等腰三角形 2">
            <a:extLst>
              <a:ext uri="{FF2B5EF4-FFF2-40B4-BE49-F238E27FC236}">
                <a16:creationId xmlns:a16="http://schemas.microsoft.com/office/drawing/2014/main" id="{59C2905B-38E0-E7C9-5215-36ED0E62BB9F}"/>
              </a:ext>
            </a:extLst>
          </p:cNvPr>
          <p:cNvSpPr/>
          <p:nvPr/>
        </p:nvSpPr>
        <p:spPr>
          <a:xfrm rot="10800000">
            <a:off x="9302547" y="3205793"/>
            <a:ext cx="538189" cy="4639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4F5CF940-8843-279B-86F7-85D51279E286}"/>
              </a:ext>
            </a:extLst>
          </p:cNvPr>
          <p:cNvCxnSpPr>
            <a:cxnSpLocks/>
          </p:cNvCxnSpPr>
          <p:nvPr/>
        </p:nvCxnSpPr>
        <p:spPr>
          <a:xfrm>
            <a:off x="9158168" y="4640625"/>
            <a:ext cx="821823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EAA7DAB2-2736-6A6C-81D7-FDF67882698E}"/>
              </a:ext>
            </a:extLst>
          </p:cNvPr>
          <p:cNvSpPr txBox="1"/>
          <p:nvPr/>
        </p:nvSpPr>
        <p:spPr>
          <a:xfrm>
            <a:off x="10251529" y="1835367"/>
            <a:ext cx="124460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500" dirty="0">
                <a:solidFill>
                  <a:srgbClr val="00B050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start</a:t>
            </a:r>
            <a:endParaRPr lang="zh-TW" altLang="en-US" sz="3500" dirty="0">
              <a:solidFill>
                <a:srgbClr val="00B050"/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F2E3532-49E7-C3B9-8ACB-7B43813E08F7}"/>
              </a:ext>
            </a:extLst>
          </p:cNvPr>
          <p:cNvSpPr txBox="1"/>
          <p:nvPr/>
        </p:nvSpPr>
        <p:spPr>
          <a:xfrm>
            <a:off x="10251528" y="3122299"/>
            <a:ext cx="124460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500" dirty="0">
                <a:solidFill>
                  <a:srgbClr val="FF0000"/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end</a:t>
            </a:r>
            <a:endParaRPr lang="zh-TW" altLang="en-US" sz="3500" dirty="0">
              <a:solidFill>
                <a:srgbClr val="FF0000"/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E06B802-4300-225B-D1A7-14D59E1B4AC2}"/>
              </a:ext>
            </a:extLst>
          </p:cNvPr>
          <p:cNvSpPr txBox="1"/>
          <p:nvPr/>
        </p:nvSpPr>
        <p:spPr>
          <a:xfrm>
            <a:off x="10251528" y="4316687"/>
            <a:ext cx="124460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500" dirty="0">
                <a:solidFill>
                  <a:schemeClr val="bg1">
                    <a:lumMod val="50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step</a:t>
            </a:r>
            <a:endParaRPr lang="zh-TW" altLang="en-US" sz="3500" dirty="0">
              <a:solidFill>
                <a:schemeClr val="bg1">
                  <a:lumMod val="50000"/>
                </a:schemeClr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0FB4FDED-CB4C-72E3-011A-3630520D3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81" y="2709546"/>
            <a:ext cx="8304843" cy="99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23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33EA283B-BE0E-C032-D48F-AA648A0B9E2D}"/>
              </a:ext>
            </a:extLst>
          </p:cNvPr>
          <p:cNvSpPr txBox="1"/>
          <p:nvPr/>
        </p:nvSpPr>
        <p:spPr>
          <a:xfrm>
            <a:off x="814938" y="712051"/>
            <a:ext cx="1992430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zh-TW" sz="3000" b="1" dirty="0">
                <a:solidFill>
                  <a:schemeClr val="accent5">
                    <a:lumMod val="7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letters[:]</a:t>
            </a:r>
            <a:endParaRPr lang="zh-TW" altLang="en-US" sz="3000" b="1" dirty="0">
              <a:solidFill>
                <a:schemeClr val="accent5">
                  <a:lumMod val="75000"/>
                </a:schemeClr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496EB74-789C-B482-F1D0-E744F94CE622}"/>
              </a:ext>
            </a:extLst>
          </p:cNvPr>
          <p:cNvSpPr txBox="1"/>
          <p:nvPr/>
        </p:nvSpPr>
        <p:spPr>
          <a:xfrm>
            <a:off x="666440" y="1871825"/>
            <a:ext cx="2435815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zh-TW" sz="3000" b="1" dirty="0">
                <a:solidFill>
                  <a:schemeClr val="accent5">
                    <a:lumMod val="7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letters</a:t>
            </a:r>
            <a:r>
              <a:rPr lang="zh-TW" altLang="en-US" sz="3000" b="1" dirty="0">
                <a:solidFill>
                  <a:schemeClr val="accent5">
                    <a:lumMod val="7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 </a:t>
            </a:r>
            <a:r>
              <a:rPr lang="en-US" altLang="zh-TW" sz="3000" b="1" dirty="0">
                <a:solidFill>
                  <a:schemeClr val="accent5">
                    <a:lumMod val="7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[2:]</a:t>
            </a:r>
            <a:endParaRPr lang="zh-TW" altLang="en-US" sz="3000" b="1" dirty="0">
              <a:solidFill>
                <a:schemeClr val="accent5">
                  <a:lumMod val="75000"/>
                </a:schemeClr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6C048680-87F9-9FFE-76F0-483265DD861A}"/>
              </a:ext>
            </a:extLst>
          </p:cNvPr>
          <p:cNvSpPr/>
          <p:nvPr/>
        </p:nvSpPr>
        <p:spPr>
          <a:xfrm rot="10800000">
            <a:off x="10596954" y="522754"/>
            <a:ext cx="146390" cy="12619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9AF1CA6B-37B5-FADD-B726-F4DF837F6714}"/>
              </a:ext>
            </a:extLst>
          </p:cNvPr>
          <p:cNvSpPr/>
          <p:nvPr/>
        </p:nvSpPr>
        <p:spPr>
          <a:xfrm rot="10800000">
            <a:off x="3383341" y="522754"/>
            <a:ext cx="146390" cy="126198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8" name="表格 2">
            <a:extLst>
              <a:ext uri="{FF2B5EF4-FFF2-40B4-BE49-F238E27FC236}">
                <a16:creationId xmlns:a16="http://schemas.microsoft.com/office/drawing/2014/main" id="{1CA052E3-1F04-66B3-A491-885F330ED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967134"/>
              </p:ext>
            </p:extLst>
          </p:nvPr>
        </p:nvGraphicFramePr>
        <p:xfrm>
          <a:off x="3456537" y="718153"/>
          <a:ext cx="8121051" cy="624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2339">
                  <a:extLst>
                    <a:ext uri="{9D8B030D-6E8A-4147-A177-3AD203B41FA5}">
                      <a16:colId xmlns:a16="http://schemas.microsoft.com/office/drawing/2014/main" val="527087395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460950778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203672736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2925867763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4161335467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1239734725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3782979152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2639818381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1037391980"/>
                    </a:ext>
                  </a:extLst>
                </a:gridCol>
              </a:tblGrid>
              <a:tr h="5989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a</a:t>
                      </a:r>
                      <a:endParaRPr lang="zh-TW" altLang="en-US" sz="35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b</a:t>
                      </a:r>
                      <a:endParaRPr lang="zh-TW" altLang="en-US" sz="35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c</a:t>
                      </a:r>
                      <a:endParaRPr lang="zh-TW" altLang="en-US" sz="35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d</a:t>
                      </a:r>
                      <a:endParaRPr lang="zh-TW" altLang="en-US" sz="35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e</a:t>
                      </a:r>
                      <a:endParaRPr lang="zh-TW" altLang="en-US" sz="35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f</a:t>
                      </a:r>
                      <a:endParaRPr lang="zh-TW" altLang="en-US" sz="35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g</a:t>
                      </a:r>
                      <a:endParaRPr lang="zh-TW" altLang="en-US" sz="35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h</a:t>
                      </a:r>
                      <a:endParaRPr lang="zh-TW" altLang="en-US" sz="35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5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7711592"/>
                  </a:ext>
                </a:extLst>
              </a:tr>
            </a:tbl>
          </a:graphicData>
        </a:graphic>
      </p:graphicFrame>
      <p:graphicFrame>
        <p:nvGraphicFramePr>
          <p:cNvPr id="9" name="表格 2">
            <a:extLst>
              <a:ext uri="{FF2B5EF4-FFF2-40B4-BE49-F238E27FC236}">
                <a16:creationId xmlns:a16="http://schemas.microsoft.com/office/drawing/2014/main" id="{1F21D7B0-981E-86F4-49D6-C9905952ED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964369"/>
              </p:ext>
            </p:extLst>
          </p:nvPr>
        </p:nvGraphicFramePr>
        <p:xfrm>
          <a:off x="3456536" y="1800983"/>
          <a:ext cx="8121051" cy="624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2339">
                  <a:extLst>
                    <a:ext uri="{9D8B030D-6E8A-4147-A177-3AD203B41FA5}">
                      <a16:colId xmlns:a16="http://schemas.microsoft.com/office/drawing/2014/main" val="527087395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460950778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203672736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2925867763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4161335467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1239734725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3782979152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2639818381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1037391980"/>
                    </a:ext>
                  </a:extLst>
                </a:gridCol>
              </a:tblGrid>
              <a:tr h="5989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a</a:t>
                      </a:r>
                      <a:endParaRPr lang="zh-TW" altLang="en-US" sz="3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b</a:t>
                      </a:r>
                      <a:endParaRPr lang="zh-TW" altLang="en-US" sz="35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c</a:t>
                      </a:r>
                      <a:endParaRPr lang="zh-TW" altLang="en-US" sz="35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d</a:t>
                      </a:r>
                      <a:endParaRPr lang="zh-TW" altLang="en-US" sz="35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e</a:t>
                      </a:r>
                      <a:endParaRPr lang="zh-TW" altLang="en-US" sz="35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f</a:t>
                      </a:r>
                      <a:endParaRPr lang="zh-TW" altLang="en-US" sz="35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g</a:t>
                      </a:r>
                      <a:endParaRPr lang="zh-TW" altLang="en-US" sz="35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h</a:t>
                      </a:r>
                      <a:endParaRPr lang="zh-TW" altLang="en-US" sz="35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5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7711592"/>
                  </a:ext>
                </a:extLst>
              </a:tr>
            </a:tbl>
          </a:graphicData>
        </a:graphic>
      </p:graphicFrame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6A1810C3-FB3B-D895-652A-B890FB8A4401}"/>
              </a:ext>
            </a:extLst>
          </p:cNvPr>
          <p:cNvSpPr/>
          <p:nvPr/>
        </p:nvSpPr>
        <p:spPr>
          <a:xfrm rot="10800000">
            <a:off x="10596954" y="1618928"/>
            <a:ext cx="146390" cy="12619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564DD074-7F59-1B96-A508-BD4D999DF62D}"/>
              </a:ext>
            </a:extLst>
          </p:cNvPr>
          <p:cNvSpPr/>
          <p:nvPr/>
        </p:nvSpPr>
        <p:spPr>
          <a:xfrm rot="10800000">
            <a:off x="5197728" y="1618927"/>
            <a:ext cx="146390" cy="126198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9B818AF-4D71-2B5C-D733-F9EEDB29FC8F}"/>
              </a:ext>
            </a:extLst>
          </p:cNvPr>
          <p:cNvSpPr txBox="1"/>
          <p:nvPr/>
        </p:nvSpPr>
        <p:spPr>
          <a:xfrm>
            <a:off x="666440" y="2995314"/>
            <a:ext cx="2435815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zh-TW" sz="3000" b="1" dirty="0">
                <a:solidFill>
                  <a:schemeClr val="accent5">
                    <a:lumMod val="7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letters</a:t>
            </a:r>
            <a:r>
              <a:rPr lang="zh-TW" altLang="en-US" sz="3000" b="1" dirty="0">
                <a:solidFill>
                  <a:schemeClr val="accent5">
                    <a:lumMod val="7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 </a:t>
            </a:r>
            <a:r>
              <a:rPr lang="en-US" altLang="zh-TW" sz="3000" b="1" dirty="0">
                <a:solidFill>
                  <a:schemeClr val="accent5">
                    <a:lumMod val="7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[:7]</a:t>
            </a:r>
            <a:endParaRPr lang="zh-TW" altLang="en-US" sz="3000" b="1" dirty="0">
              <a:solidFill>
                <a:schemeClr val="accent5">
                  <a:lumMod val="75000"/>
                </a:schemeClr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graphicFrame>
        <p:nvGraphicFramePr>
          <p:cNvPr id="26" name="表格 2">
            <a:extLst>
              <a:ext uri="{FF2B5EF4-FFF2-40B4-BE49-F238E27FC236}">
                <a16:creationId xmlns:a16="http://schemas.microsoft.com/office/drawing/2014/main" id="{2D0054A6-E4A4-B861-B27B-4DBEF78B63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095894"/>
              </p:ext>
            </p:extLst>
          </p:nvPr>
        </p:nvGraphicFramePr>
        <p:xfrm>
          <a:off x="3456536" y="3013781"/>
          <a:ext cx="8121051" cy="624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2339">
                  <a:extLst>
                    <a:ext uri="{9D8B030D-6E8A-4147-A177-3AD203B41FA5}">
                      <a16:colId xmlns:a16="http://schemas.microsoft.com/office/drawing/2014/main" val="527087395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460950778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203672736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2925867763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4161335467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1239734725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3782979152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2639818381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1037391980"/>
                    </a:ext>
                  </a:extLst>
                </a:gridCol>
              </a:tblGrid>
              <a:tr h="5989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a</a:t>
                      </a:r>
                      <a:endParaRPr lang="zh-TW" altLang="en-US" sz="35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b</a:t>
                      </a:r>
                      <a:endParaRPr lang="zh-TW" altLang="en-US" sz="35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c</a:t>
                      </a:r>
                      <a:endParaRPr lang="zh-TW" altLang="en-US" sz="35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d</a:t>
                      </a:r>
                      <a:endParaRPr lang="zh-TW" altLang="en-US" sz="35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e</a:t>
                      </a:r>
                      <a:endParaRPr lang="zh-TW" altLang="en-US" sz="35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f</a:t>
                      </a:r>
                      <a:endParaRPr lang="zh-TW" altLang="en-US" sz="35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g</a:t>
                      </a:r>
                      <a:endParaRPr lang="zh-TW" altLang="en-US" sz="35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h</a:t>
                      </a:r>
                      <a:endParaRPr lang="zh-TW" altLang="en-US" sz="35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5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7711592"/>
                  </a:ext>
                </a:extLst>
              </a:tr>
            </a:tbl>
          </a:graphicData>
        </a:graphic>
      </p:graphicFrame>
      <p:sp>
        <p:nvSpPr>
          <p:cNvPr id="27" name="等腰三角形 26">
            <a:extLst>
              <a:ext uri="{FF2B5EF4-FFF2-40B4-BE49-F238E27FC236}">
                <a16:creationId xmlns:a16="http://schemas.microsoft.com/office/drawing/2014/main" id="{686F1DDD-F158-A19C-6794-82F74489CE07}"/>
              </a:ext>
            </a:extLst>
          </p:cNvPr>
          <p:cNvSpPr/>
          <p:nvPr/>
        </p:nvSpPr>
        <p:spPr>
          <a:xfrm rot="10800000">
            <a:off x="9696313" y="2831726"/>
            <a:ext cx="146390" cy="12619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435E7A3F-0C73-F995-6B82-EAC59D31C435}"/>
              </a:ext>
            </a:extLst>
          </p:cNvPr>
          <p:cNvSpPr/>
          <p:nvPr/>
        </p:nvSpPr>
        <p:spPr>
          <a:xfrm rot="10800000">
            <a:off x="3383341" y="2831725"/>
            <a:ext cx="146390" cy="126198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913A6D09-25F4-CB6E-FA9F-1D75C6F559BB}"/>
              </a:ext>
            </a:extLst>
          </p:cNvPr>
          <p:cNvCxnSpPr>
            <a:cxnSpLocks/>
          </p:cNvCxnSpPr>
          <p:nvPr/>
        </p:nvCxnSpPr>
        <p:spPr>
          <a:xfrm>
            <a:off x="5719233" y="1682427"/>
            <a:ext cx="969433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F38ED87B-7D4E-CD95-8773-43F84E7321A8}"/>
              </a:ext>
            </a:extLst>
          </p:cNvPr>
          <p:cNvCxnSpPr>
            <a:cxnSpLocks/>
          </p:cNvCxnSpPr>
          <p:nvPr/>
        </p:nvCxnSpPr>
        <p:spPr>
          <a:xfrm>
            <a:off x="3924300" y="2888875"/>
            <a:ext cx="8890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8647B996-BC63-386E-3504-16DFCD3198A4}"/>
              </a:ext>
            </a:extLst>
          </p:cNvPr>
          <p:cNvSpPr txBox="1"/>
          <p:nvPr/>
        </p:nvSpPr>
        <p:spPr>
          <a:xfrm>
            <a:off x="666441" y="4217708"/>
            <a:ext cx="2435815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zh-TW" sz="3000" b="1" dirty="0">
                <a:solidFill>
                  <a:schemeClr val="accent5">
                    <a:lumMod val="7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letters</a:t>
            </a:r>
            <a:r>
              <a:rPr lang="zh-TW" altLang="en-US" sz="3000" b="1" dirty="0">
                <a:solidFill>
                  <a:schemeClr val="accent5">
                    <a:lumMod val="7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 </a:t>
            </a:r>
            <a:r>
              <a:rPr lang="en-US" altLang="zh-TW" sz="3000" b="1" dirty="0">
                <a:solidFill>
                  <a:schemeClr val="accent5">
                    <a:lumMod val="75000"/>
                  </a:schemeClr>
                </a:solidFill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[-3:]</a:t>
            </a:r>
            <a:endParaRPr lang="zh-TW" altLang="en-US" sz="3000" b="1" dirty="0">
              <a:solidFill>
                <a:schemeClr val="accent5">
                  <a:lumMod val="75000"/>
                </a:schemeClr>
              </a:solidFill>
              <a:latin typeface="Noto Sans CJK TC Bold" panose="020B0800000000000000" pitchFamily="34" charset="-128"/>
              <a:ea typeface="Noto Sans CJK TC Bold" panose="020B0800000000000000" pitchFamily="34" charset="-128"/>
            </a:endParaRPr>
          </a:p>
        </p:txBody>
      </p:sp>
      <p:graphicFrame>
        <p:nvGraphicFramePr>
          <p:cNvPr id="90" name="表格 2">
            <a:extLst>
              <a:ext uri="{FF2B5EF4-FFF2-40B4-BE49-F238E27FC236}">
                <a16:creationId xmlns:a16="http://schemas.microsoft.com/office/drawing/2014/main" id="{063F537D-8EE1-6699-63CF-81C3A8A267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367232"/>
              </p:ext>
            </p:extLst>
          </p:nvPr>
        </p:nvGraphicFramePr>
        <p:xfrm>
          <a:off x="3529731" y="4226579"/>
          <a:ext cx="8121051" cy="624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2339">
                  <a:extLst>
                    <a:ext uri="{9D8B030D-6E8A-4147-A177-3AD203B41FA5}">
                      <a16:colId xmlns:a16="http://schemas.microsoft.com/office/drawing/2014/main" val="527087395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460950778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203672736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2925867763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4161335467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1239734725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3782979152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2639818381"/>
                    </a:ext>
                  </a:extLst>
                </a:gridCol>
                <a:gridCol w="902339">
                  <a:extLst>
                    <a:ext uri="{9D8B030D-6E8A-4147-A177-3AD203B41FA5}">
                      <a16:colId xmlns:a16="http://schemas.microsoft.com/office/drawing/2014/main" val="1037391980"/>
                    </a:ext>
                  </a:extLst>
                </a:gridCol>
              </a:tblGrid>
              <a:tr h="5989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a</a:t>
                      </a:r>
                      <a:endParaRPr lang="zh-TW" altLang="en-US" sz="35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b</a:t>
                      </a:r>
                      <a:endParaRPr lang="zh-TW" altLang="en-US" sz="35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c</a:t>
                      </a:r>
                      <a:endParaRPr lang="zh-TW" altLang="en-US" sz="35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d</a:t>
                      </a:r>
                      <a:endParaRPr lang="zh-TW" altLang="en-US" sz="35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e</a:t>
                      </a:r>
                      <a:endParaRPr lang="zh-TW" altLang="en-US" sz="35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f</a:t>
                      </a:r>
                      <a:endParaRPr lang="zh-TW" altLang="en-US" sz="35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g</a:t>
                      </a:r>
                      <a:endParaRPr lang="zh-TW" altLang="en-US" sz="35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500" b="1" dirty="0"/>
                        <a:t>h</a:t>
                      </a:r>
                      <a:endParaRPr lang="zh-TW" altLang="en-US" sz="35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5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7711592"/>
                  </a:ext>
                </a:extLst>
              </a:tr>
            </a:tbl>
          </a:graphicData>
        </a:graphic>
      </p:graphicFrame>
      <p:sp>
        <p:nvSpPr>
          <p:cNvPr id="91" name="等腰三角形 90">
            <a:extLst>
              <a:ext uri="{FF2B5EF4-FFF2-40B4-BE49-F238E27FC236}">
                <a16:creationId xmlns:a16="http://schemas.microsoft.com/office/drawing/2014/main" id="{6D03A2EF-FC3D-7BDC-D75E-129857CD0017}"/>
              </a:ext>
            </a:extLst>
          </p:cNvPr>
          <p:cNvSpPr/>
          <p:nvPr/>
        </p:nvSpPr>
        <p:spPr>
          <a:xfrm rot="10800000">
            <a:off x="10670149" y="4044524"/>
            <a:ext cx="146390" cy="12619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等腰三角形 91">
            <a:extLst>
              <a:ext uri="{FF2B5EF4-FFF2-40B4-BE49-F238E27FC236}">
                <a16:creationId xmlns:a16="http://schemas.microsoft.com/office/drawing/2014/main" id="{2254ADAC-0CB4-142F-7245-B202BC8916D5}"/>
              </a:ext>
            </a:extLst>
          </p:cNvPr>
          <p:cNvSpPr/>
          <p:nvPr/>
        </p:nvSpPr>
        <p:spPr>
          <a:xfrm rot="10800000">
            <a:off x="7959956" y="4044523"/>
            <a:ext cx="146390" cy="126198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D0BB4E1A-C8A2-39C9-CE0E-74AE068927F5}"/>
              </a:ext>
            </a:extLst>
          </p:cNvPr>
          <p:cNvCxnSpPr>
            <a:cxnSpLocks/>
          </p:cNvCxnSpPr>
          <p:nvPr/>
        </p:nvCxnSpPr>
        <p:spPr>
          <a:xfrm>
            <a:off x="8448845" y="4101673"/>
            <a:ext cx="8890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等腰三角形 95">
            <a:extLst>
              <a:ext uri="{FF2B5EF4-FFF2-40B4-BE49-F238E27FC236}">
                <a16:creationId xmlns:a16="http://schemas.microsoft.com/office/drawing/2014/main" id="{B2F49C89-B229-EB78-B3AB-3DC9AB95D801}"/>
              </a:ext>
            </a:extLst>
          </p:cNvPr>
          <p:cNvSpPr/>
          <p:nvPr/>
        </p:nvSpPr>
        <p:spPr>
          <a:xfrm rot="10800000">
            <a:off x="888285" y="5440102"/>
            <a:ext cx="538189" cy="463955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等腰三角形 96">
            <a:extLst>
              <a:ext uri="{FF2B5EF4-FFF2-40B4-BE49-F238E27FC236}">
                <a16:creationId xmlns:a16="http://schemas.microsoft.com/office/drawing/2014/main" id="{C53ADD6C-9A49-55F2-CB3B-931D8A854020}"/>
              </a:ext>
            </a:extLst>
          </p:cNvPr>
          <p:cNvSpPr/>
          <p:nvPr/>
        </p:nvSpPr>
        <p:spPr>
          <a:xfrm rot="10800000">
            <a:off x="2003286" y="5440102"/>
            <a:ext cx="538189" cy="4639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8" name="直線單箭頭接點 97">
            <a:extLst>
              <a:ext uri="{FF2B5EF4-FFF2-40B4-BE49-F238E27FC236}">
                <a16:creationId xmlns:a16="http://schemas.microsoft.com/office/drawing/2014/main" id="{4A92A102-31FE-BCAA-587D-FA370F0660F8}"/>
              </a:ext>
            </a:extLst>
          </p:cNvPr>
          <p:cNvCxnSpPr>
            <a:cxnSpLocks/>
          </p:cNvCxnSpPr>
          <p:nvPr/>
        </p:nvCxnSpPr>
        <p:spPr>
          <a:xfrm>
            <a:off x="2954867" y="6127427"/>
            <a:ext cx="969433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9C67CCD6-B23A-FBEC-75AE-5E975F0F0D6B}"/>
              </a:ext>
            </a:extLst>
          </p:cNvPr>
          <p:cNvCxnSpPr>
            <a:cxnSpLocks/>
          </p:cNvCxnSpPr>
          <p:nvPr/>
        </p:nvCxnSpPr>
        <p:spPr>
          <a:xfrm>
            <a:off x="3924300" y="541695"/>
            <a:ext cx="8890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36964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2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2.5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38556</TotalTime>
  <Words>1632</Words>
  <Application>Microsoft Office PowerPoint</Application>
  <PresentationFormat>寬螢幕</PresentationFormat>
  <Paragraphs>589</Paragraphs>
  <Slides>61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61</vt:i4>
      </vt:variant>
    </vt:vector>
  </HeadingPairs>
  <TitlesOfParts>
    <vt:vector size="73" baseType="lpstr">
      <vt:lpstr>Apple Color Emoji</vt:lpstr>
      <vt:lpstr>Noto Sans CJK TC Black</vt:lpstr>
      <vt:lpstr>Noto Sans CJK TC Bold</vt:lpstr>
      <vt:lpstr>Noto Sans CJK TC DemiLight</vt:lpstr>
      <vt:lpstr>Noto Sans CJK TC Medium</vt:lpstr>
      <vt:lpstr>Noto Sans TC Black</vt:lpstr>
      <vt:lpstr>Arial</vt:lpstr>
      <vt:lpstr>Calibri</vt:lpstr>
      <vt:lpstr>Calibri Light</vt:lpstr>
      <vt:lpstr>Consolas</vt:lpstr>
      <vt:lpstr>Lesson One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宗勝 楊</dc:creator>
  <cp:lastModifiedBy>宗勝 楊</cp:lastModifiedBy>
  <cp:revision>35</cp:revision>
  <dcterms:created xsi:type="dcterms:W3CDTF">2023-07-14T07:06:57Z</dcterms:created>
  <dcterms:modified xsi:type="dcterms:W3CDTF">2023-12-12T08:54:53Z</dcterms:modified>
</cp:coreProperties>
</file>